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7" r:id="rId1"/>
  </p:sldMasterIdLst>
  <p:sldIdLst>
    <p:sldId id="256" r:id="rId2"/>
    <p:sldId id="278" r:id="rId3"/>
    <p:sldId id="258" r:id="rId4"/>
    <p:sldId id="259" r:id="rId5"/>
    <p:sldId id="267" r:id="rId6"/>
    <p:sldId id="261" r:id="rId7"/>
    <p:sldId id="260" r:id="rId8"/>
    <p:sldId id="272" r:id="rId9"/>
    <p:sldId id="271" r:id="rId10"/>
    <p:sldId id="279" r:id="rId11"/>
    <p:sldId id="285" r:id="rId12"/>
    <p:sldId id="280" r:id="rId13"/>
    <p:sldId id="269" r:id="rId14"/>
    <p:sldId id="268" r:id="rId15"/>
    <p:sldId id="275" r:id="rId16"/>
    <p:sldId id="273" r:id="rId17"/>
    <p:sldId id="282" r:id="rId18"/>
    <p:sldId id="283" r:id="rId19"/>
    <p:sldId id="284" r:id="rId20"/>
    <p:sldId id="274" r:id="rId21"/>
    <p:sldId id="281"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4579"/>
  </p:normalViewPr>
  <p:slideViewPr>
    <p:cSldViewPr snapToGrid="0">
      <p:cViewPr varScale="1">
        <p:scale>
          <a:sx n="115" d="100"/>
          <a:sy n="115" d="100"/>
        </p:scale>
        <p:origin x="7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3.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EE360-543D-43D1-BB9D-CF3B9EE013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DEBDB13-73F3-4A3F-8C35-935F602E1427}">
      <dgm:prSet/>
      <dgm:spPr/>
      <dgm:t>
        <a:bodyPr/>
        <a:lstStyle/>
        <a:p>
          <a:r>
            <a:rPr lang="en-US"/>
            <a:t>Limitations of traditional methods: </a:t>
          </a:r>
        </a:p>
      </dgm:t>
    </dgm:pt>
    <dgm:pt modelId="{45B4EE2D-886D-463B-87E6-49DD43E9BFB5}" type="parTrans" cxnId="{2726DA4B-B5B0-4B21-B7A0-D618FC67A174}">
      <dgm:prSet/>
      <dgm:spPr/>
      <dgm:t>
        <a:bodyPr/>
        <a:lstStyle/>
        <a:p>
          <a:endParaRPr lang="en-US"/>
        </a:p>
      </dgm:t>
    </dgm:pt>
    <dgm:pt modelId="{0317443E-EA27-442E-9666-28AF9C914E77}" type="sibTrans" cxnId="{2726DA4B-B5B0-4B21-B7A0-D618FC67A174}">
      <dgm:prSet/>
      <dgm:spPr/>
      <dgm:t>
        <a:bodyPr/>
        <a:lstStyle/>
        <a:p>
          <a:endParaRPr lang="en-US"/>
        </a:p>
      </dgm:t>
    </dgm:pt>
    <dgm:pt modelId="{3BFA5376-A08D-41AD-802A-0ED0894373B8}">
      <dgm:prSet/>
      <dgm:spPr/>
      <dgm:t>
        <a:bodyPr/>
        <a:lstStyle/>
        <a:p>
          <a:r>
            <a:rPr lang="en-US"/>
            <a:t>Difficulty in handling diverse images and complex scenes</a:t>
          </a:r>
        </a:p>
      </dgm:t>
    </dgm:pt>
    <dgm:pt modelId="{3849497C-80C7-4238-8307-FE2611814B87}" type="parTrans" cxnId="{DD4F1EB4-179B-4614-AE36-9CFFBB32E913}">
      <dgm:prSet/>
      <dgm:spPr/>
      <dgm:t>
        <a:bodyPr/>
        <a:lstStyle/>
        <a:p>
          <a:endParaRPr lang="en-US"/>
        </a:p>
      </dgm:t>
    </dgm:pt>
    <dgm:pt modelId="{269F9BD1-7DC6-4570-BD74-E0902DE5A04E}" type="sibTrans" cxnId="{DD4F1EB4-179B-4614-AE36-9CFFBB32E913}">
      <dgm:prSet/>
      <dgm:spPr/>
      <dgm:t>
        <a:bodyPr/>
        <a:lstStyle/>
        <a:p>
          <a:endParaRPr lang="en-US"/>
        </a:p>
      </dgm:t>
    </dgm:pt>
    <dgm:pt modelId="{BC6D1D20-1EDE-4617-B6E8-0A731BDC6276}">
      <dgm:prSet/>
      <dgm:spPr/>
      <dgm:t>
        <a:bodyPr/>
        <a:lstStyle/>
        <a:p>
          <a:r>
            <a:rPr lang="en-US" dirty="0"/>
            <a:t>Lack of generalization to unseen objects and situations</a:t>
          </a:r>
        </a:p>
      </dgm:t>
    </dgm:pt>
    <dgm:pt modelId="{0AC283A5-E4DA-468B-89AE-2E374C4BC111}" type="parTrans" cxnId="{923B3031-1F23-4E36-982D-58540F766848}">
      <dgm:prSet/>
      <dgm:spPr/>
      <dgm:t>
        <a:bodyPr/>
        <a:lstStyle/>
        <a:p>
          <a:endParaRPr lang="en-US"/>
        </a:p>
      </dgm:t>
    </dgm:pt>
    <dgm:pt modelId="{709CF7D9-1F19-4E53-B4A1-A3BB58A6FEA0}" type="sibTrans" cxnId="{923B3031-1F23-4E36-982D-58540F766848}">
      <dgm:prSet/>
      <dgm:spPr/>
      <dgm:t>
        <a:bodyPr/>
        <a:lstStyle/>
        <a:p>
          <a:endParaRPr lang="en-US"/>
        </a:p>
      </dgm:t>
    </dgm:pt>
    <dgm:pt modelId="{2CFB3347-B230-4119-8533-E7CE754AEE1E}">
      <dgm:prSet/>
      <dgm:spPr/>
      <dgm:t>
        <a:bodyPr/>
        <a:lstStyle/>
        <a:p>
          <a:r>
            <a:rPr lang="en-US"/>
            <a:t>Advantages of deep learning: Ability to learn complex patterns from large datasets.</a:t>
          </a:r>
        </a:p>
      </dgm:t>
    </dgm:pt>
    <dgm:pt modelId="{0E028EB6-4B5F-4667-8389-C94E85B382EB}" type="parTrans" cxnId="{104972F2-923D-4B2D-B6A9-CB19B533406E}">
      <dgm:prSet/>
      <dgm:spPr/>
      <dgm:t>
        <a:bodyPr/>
        <a:lstStyle/>
        <a:p>
          <a:endParaRPr lang="en-US"/>
        </a:p>
      </dgm:t>
    </dgm:pt>
    <dgm:pt modelId="{BF7821C6-BCE9-4F31-ADB9-76A6B3A52638}" type="sibTrans" cxnId="{104972F2-923D-4B2D-B6A9-CB19B533406E}">
      <dgm:prSet/>
      <dgm:spPr/>
      <dgm:t>
        <a:bodyPr/>
        <a:lstStyle/>
        <a:p>
          <a:endParaRPr lang="en-US"/>
        </a:p>
      </dgm:t>
    </dgm:pt>
    <dgm:pt modelId="{8A14E70F-A31A-46F9-9FEA-08B94EED3D6E}">
      <dgm:prSet/>
      <dgm:spPr/>
      <dgm:t>
        <a:bodyPr/>
        <a:lstStyle/>
        <a:p>
          <a:r>
            <a:rPr lang="en-US" dirty="0"/>
            <a:t>Hierarchical Feature Learning</a:t>
          </a:r>
        </a:p>
      </dgm:t>
    </dgm:pt>
    <dgm:pt modelId="{ACA0FDD3-EC7C-447E-BBE9-0907C58F7E4E}" type="parTrans" cxnId="{C72F37A8-064B-480A-B3A8-1B4693416006}">
      <dgm:prSet/>
      <dgm:spPr/>
      <dgm:t>
        <a:bodyPr/>
        <a:lstStyle/>
        <a:p>
          <a:endParaRPr lang="en-US"/>
        </a:p>
      </dgm:t>
    </dgm:pt>
    <dgm:pt modelId="{8F282A5E-C5B2-473A-A447-5291D89FA25C}" type="sibTrans" cxnId="{C72F37A8-064B-480A-B3A8-1B4693416006}">
      <dgm:prSet/>
      <dgm:spPr/>
      <dgm:t>
        <a:bodyPr/>
        <a:lstStyle/>
        <a:p>
          <a:endParaRPr lang="en-US"/>
        </a:p>
      </dgm:t>
    </dgm:pt>
    <dgm:pt modelId="{D04CB2AB-9914-4272-92AE-9A3B0D038E36}">
      <dgm:prSet/>
      <dgm:spPr/>
      <dgm:t>
        <a:bodyPr/>
        <a:lstStyle/>
        <a:p>
          <a:r>
            <a:rPr lang="en-US"/>
            <a:t>Wide range of applications:</a:t>
          </a:r>
        </a:p>
      </dgm:t>
    </dgm:pt>
    <dgm:pt modelId="{6CD325FF-3801-4B9E-B224-D13A51C020CA}" type="parTrans" cxnId="{8E346458-99FF-4836-A5AE-7F68CBF803B3}">
      <dgm:prSet/>
      <dgm:spPr/>
      <dgm:t>
        <a:bodyPr/>
        <a:lstStyle/>
        <a:p>
          <a:endParaRPr lang="en-US"/>
        </a:p>
      </dgm:t>
    </dgm:pt>
    <dgm:pt modelId="{BF6E514E-75BC-4CFA-B777-F57E1F2FF509}" type="sibTrans" cxnId="{8E346458-99FF-4836-A5AE-7F68CBF803B3}">
      <dgm:prSet/>
      <dgm:spPr/>
      <dgm:t>
        <a:bodyPr/>
        <a:lstStyle/>
        <a:p>
          <a:endParaRPr lang="en-US"/>
        </a:p>
      </dgm:t>
    </dgm:pt>
    <dgm:pt modelId="{E4DB68F3-BEA8-4D55-8992-D156249A27E4}">
      <dgm:prSet/>
      <dgm:spPr/>
      <dgm:t>
        <a:bodyPr/>
        <a:lstStyle/>
        <a:p>
          <a:r>
            <a:rPr lang="en-US" b="1"/>
            <a:t>Accessibility: </a:t>
          </a:r>
          <a:r>
            <a:rPr lang="en-US" b="0"/>
            <a:t>helping visually impaired users understand image content</a:t>
          </a:r>
          <a:endParaRPr lang="en-US"/>
        </a:p>
      </dgm:t>
    </dgm:pt>
    <dgm:pt modelId="{D01EE156-F0D0-41F4-AC1A-A97FB97CFF01}" type="parTrans" cxnId="{954C81D6-692C-477C-9C93-5D9098742415}">
      <dgm:prSet/>
      <dgm:spPr/>
      <dgm:t>
        <a:bodyPr/>
        <a:lstStyle/>
        <a:p>
          <a:endParaRPr lang="en-US"/>
        </a:p>
      </dgm:t>
    </dgm:pt>
    <dgm:pt modelId="{9E86BFF9-B5B9-4009-8CF0-12DCE1F7EBB0}" type="sibTrans" cxnId="{954C81D6-692C-477C-9C93-5D9098742415}">
      <dgm:prSet/>
      <dgm:spPr/>
      <dgm:t>
        <a:bodyPr/>
        <a:lstStyle/>
        <a:p>
          <a:endParaRPr lang="en-US"/>
        </a:p>
      </dgm:t>
    </dgm:pt>
    <dgm:pt modelId="{22368A92-5ABC-4143-B99F-05D6508A50B5}">
      <dgm:prSet/>
      <dgm:spPr/>
      <dgm:t>
        <a:bodyPr/>
        <a:lstStyle/>
        <a:p>
          <a:r>
            <a:rPr lang="en-US" b="1" dirty="0"/>
            <a:t>Content management: </a:t>
          </a:r>
          <a:r>
            <a:rPr lang="en-US" b="0" dirty="0"/>
            <a:t>automating tagging and categorization of large image databases</a:t>
          </a:r>
          <a:endParaRPr lang="en-US" dirty="0"/>
        </a:p>
      </dgm:t>
    </dgm:pt>
    <dgm:pt modelId="{2C35EB4B-484B-4654-9F4D-D4095D1288A6}" type="parTrans" cxnId="{068639A3-BBF5-483A-A4C9-8C2254C9C393}">
      <dgm:prSet/>
      <dgm:spPr/>
      <dgm:t>
        <a:bodyPr/>
        <a:lstStyle/>
        <a:p>
          <a:endParaRPr lang="en-US"/>
        </a:p>
      </dgm:t>
    </dgm:pt>
    <dgm:pt modelId="{A4033329-6DC1-4A4B-BB07-ADFB0E41FC94}" type="sibTrans" cxnId="{068639A3-BBF5-483A-A4C9-8C2254C9C393}">
      <dgm:prSet/>
      <dgm:spPr/>
      <dgm:t>
        <a:bodyPr/>
        <a:lstStyle/>
        <a:p>
          <a:endParaRPr lang="en-US"/>
        </a:p>
      </dgm:t>
    </dgm:pt>
    <dgm:pt modelId="{14D95CA7-8A10-4FC1-A475-E7BF2597D9B4}">
      <dgm:prSet/>
      <dgm:spPr/>
      <dgm:t>
        <a:bodyPr/>
        <a:lstStyle/>
        <a:p>
          <a:r>
            <a:rPr lang="en-US" b="1"/>
            <a:t>Search engines: </a:t>
          </a:r>
          <a:r>
            <a:rPr lang="en-US" b="0"/>
            <a:t>improving image search accuracy and relevance</a:t>
          </a:r>
          <a:endParaRPr lang="en-US"/>
        </a:p>
      </dgm:t>
    </dgm:pt>
    <dgm:pt modelId="{6C80D392-865F-4E9D-B968-EBB8759D28AC}" type="parTrans" cxnId="{A4CE2E12-D95A-4EAC-A81F-5C25EE83CDCE}">
      <dgm:prSet/>
      <dgm:spPr/>
      <dgm:t>
        <a:bodyPr/>
        <a:lstStyle/>
        <a:p>
          <a:endParaRPr lang="en-US"/>
        </a:p>
      </dgm:t>
    </dgm:pt>
    <dgm:pt modelId="{28BDE45C-905A-47C1-A17E-CD7B37074020}" type="sibTrans" cxnId="{A4CE2E12-D95A-4EAC-A81F-5C25EE83CDCE}">
      <dgm:prSet/>
      <dgm:spPr/>
      <dgm:t>
        <a:bodyPr/>
        <a:lstStyle/>
        <a:p>
          <a:endParaRPr lang="en-US"/>
        </a:p>
      </dgm:t>
    </dgm:pt>
    <dgm:pt modelId="{031FE5F7-371E-47EB-8DDE-E15D7EF368F9}">
      <dgm:prSet/>
      <dgm:spPr/>
      <dgm:t>
        <a:bodyPr/>
        <a:lstStyle/>
        <a:p>
          <a:r>
            <a:rPr lang="en-US" b="1"/>
            <a:t>Social media: </a:t>
          </a:r>
          <a:r>
            <a:rPr lang="en-US" b="0"/>
            <a:t>enhancing content description and engagement</a:t>
          </a:r>
          <a:endParaRPr lang="en-US"/>
        </a:p>
      </dgm:t>
    </dgm:pt>
    <dgm:pt modelId="{CB9BDC14-2101-4CD4-858F-DA5F2EC10A7F}" type="parTrans" cxnId="{E8A8F80A-D584-45D7-B461-7B0875EE3E5E}">
      <dgm:prSet/>
      <dgm:spPr/>
      <dgm:t>
        <a:bodyPr/>
        <a:lstStyle/>
        <a:p>
          <a:endParaRPr lang="en-US"/>
        </a:p>
      </dgm:t>
    </dgm:pt>
    <dgm:pt modelId="{94455FCF-8D3A-4D41-BE1E-6ECAA8A6415A}" type="sibTrans" cxnId="{E8A8F80A-D584-45D7-B461-7B0875EE3E5E}">
      <dgm:prSet/>
      <dgm:spPr/>
      <dgm:t>
        <a:bodyPr/>
        <a:lstStyle/>
        <a:p>
          <a:endParaRPr lang="en-US"/>
        </a:p>
      </dgm:t>
    </dgm:pt>
    <dgm:pt modelId="{03AF7753-5FA6-4796-8099-260737429A05}">
      <dgm:prSet/>
      <dgm:spPr/>
      <dgm:t>
        <a:bodyPr/>
        <a:lstStyle/>
        <a:p>
          <a:r>
            <a:rPr lang="en-US" b="1"/>
            <a:t>Robotics:</a:t>
          </a:r>
          <a:r>
            <a:rPr lang="en-US" b="0"/>
            <a:t> improving machine understanding of environments</a:t>
          </a:r>
          <a:endParaRPr lang="en-US"/>
        </a:p>
      </dgm:t>
    </dgm:pt>
    <dgm:pt modelId="{B06E5C7B-D36F-4316-AB31-65AA54503EBC}" type="parTrans" cxnId="{47466192-C27A-45FA-A9E3-71D9D531E411}">
      <dgm:prSet/>
      <dgm:spPr/>
      <dgm:t>
        <a:bodyPr/>
        <a:lstStyle/>
        <a:p>
          <a:endParaRPr lang="en-US"/>
        </a:p>
      </dgm:t>
    </dgm:pt>
    <dgm:pt modelId="{B0434832-3837-4379-9C7B-3B736FBAF87A}" type="sibTrans" cxnId="{47466192-C27A-45FA-A9E3-71D9D531E411}">
      <dgm:prSet/>
      <dgm:spPr/>
      <dgm:t>
        <a:bodyPr/>
        <a:lstStyle/>
        <a:p>
          <a:endParaRPr lang="en-US"/>
        </a:p>
      </dgm:t>
    </dgm:pt>
    <dgm:pt modelId="{02FD08CE-3F0A-482A-B7DF-4CE40747705C}">
      <dgm:prSet/>
      <dgm:spPr/>
      <dgm:t>
        <a:bodyPr/>
        <a:lstStyle/>
        <a:p>
          <a:r>
            <a:rPr lang="en-US" dirty="0"/>
            <a:t>Scalability and Adaptability</a:t>
          </a:r>
        </a:p>
      </dgm:t>
    </dgm:pt>
    <dgm:pt modelId="{EAF54EB1-FA3E-424B-89D0-45272285E300}" type="sibTrans" cxnId="{98614764-1B39-4115-8F42-F49069DA1AF9}">
      <dgm:prSet/>
      <dgm:spPr/>
      <dgm:t>
        <a:bodyPr/>
        <a:lstStyle/>
        <a:p>
          <a:endParaRPr lang="en-US"/>
        </a:p>
      </dgm:t>
    </dgm:pt>
    <dgm:pt modelId="{9674E0F5-2D32-4852-91FD-429A065CC3C0}" type="parTrans" cxnId="{98614764-1B39-4115-8F42-F49069DA1AF9}">
      <dgm:prSet/>
      <dgm:spPr/>
      <dgm:t>
        <a:bodyPr/>
        <a:lstStyle/>
        <a:p>
          <a:endParaRPr lang="en-US"/>
        </a:p>
      </dgm:t>
    </dgm:pt>
    <dgm:pt modelId="{638083B2-D883-4A48-A936-6819B52F1729}" type="pres">
      <dgm:prSet presAssocID="{6C7EE360-543D-43D1-BB9D-CF3B9EE01341}" presName="linear" presStyleCnt="0">
        <dgm:presLayoutVars>
          <dgm:animLvl val="lvl"/>
          <dgm:resizeHandles val="exact"/>
        </dgm:presLayoutVars>
      </dgm:prSet>
      <dgm:spPr/>
    </dgm:pt>
    <dgm:pt modelId="{19E71107-81A0-7244-BE0C-DC89D247E58A}" type="pres">
      <dgm:prSet presAssocID="{2DEBDB13-73F3-4A3F-8C35-935F602E1427}" presName="parentText" presStyleLbl="node1" presStyleIdx="0" presStyleCnt="3">
        <dgm:presLayoutVars>
          <dgm:chMax val="0"/>
          <dgm:bulletEnabled val="1"/>
        </dgm:presLayoutVars>
      </dgm:prSet>
      <dgm:spPr/>
    </dgm:pt>
    <dgm:pt modelId="{D3AF53BB-AB87-0C4D-9A2A-1FF1610C0593}" type="pres">
      <dgm:prSet presAssocID="{2DEBDB13-73F3-4A3F-8C35-935F602E1427}" presName="childText" presStyleLbl="revTx" presStyleIdx="0" presStyleCnt="3">
        <dgm:presLayoutVars>
          <dgm:bulletEnabled val="1"/>
        </dgm:presLayoutVars>
      </dgm:prSet>
      <dgm:spPr/>
    </dgm:pt>
    <dgm:pt modelId="{CCCB7065-8FE7-2646-8BDE-622A151C7F58}" type="pres">
      <dgm:prSet presAssocID="{2CFB3347-B230-4119-8533-E7CE754AEE1E}" presName="parentText" presStyleLbl="node1" presStyleIdx="1" presStyleCnt="3">
        <dgm:presLayoutVars>
          <dgm:chMax val="0"/>
          <dgm:bulletEnabled val="1"/>
        </dgm:presLayoutVars>
      </dgm:prSet>
      <dgm:spPr/>
    </dgm:pt>
    <dgm:pt modelId="{4230B91A-4CBE-2247-A374-6EF978598808}" type="pres">
      <dgm:prSet presAssocID="{2CFB3347-B230-4119-8533-E7CE754AEE1E}" presName="childText" presStyleLbl="revTx" presStyleIdx="1" presStyleCnt="3">
        <dgm:presLayoutVars>
          <dgm:bulletEnabled val="1"/>
        </dgm:presLayoutVars>
      </dgm:prSet>
      <dgm:spPr/>
    </dgm:pt>
    <dgm:pt modelId="{ED1EA2B8-684F-D34E-A030-1C6BACC39442}" type="pres">
      <dgm:prSet presAssocID="{D04CB2AB-9914-4272-92AE-9A3B0D038E36}" presName="parentText" presStyleLbl="node1" presStyleIdx="2" presStyleCnt="3">
        <dgm:presLayoutVars>
          <dgm:chMax val="0"/>
          <dgm:bulletEnabled val="1"/>
        </dgm:presLayoutVars>
      </dgm:prSet>
      <dgm:spPr/>
    </dgm:pt>
    <dgm:pt modelId="{4F05A3D8-D8CE-BA4A-8C55-AEA051863B21}" type="pres">
      <dgm:prSet presAssocID="{D04CB2AB-9914-4272-92AE-9A3B0D038E36}" presName="childText" presStyleLbl="revTx" presStyleIdx="2" presStyleCnt="3">
        <dgm:presLayoutVars>
          <dgm:bulletEnabled val="1"/>
        </dgm:presLayoutVars>
      </dgm:prSet>
      <dgm:spPr/>
    </dgm:pt>
  </dgm:ptLst>
  <dgm:cxnLst>
    <dgm:cxn modelId="{E8A8F80A-D584-45D7-B461-7B0875EE3E5E}" srcId="{D04CB2AB-9914-4272-92AE-9A3B0D038E36}" destId="{031FE5F7-371E-47EB-8DDE-E15D7EF368F9}" srcOrd="3" destOrd="0" parTransId="{CB9BDC14-2101-4CD4-858F-DA5F2EC10A7F}" sibTransId="{94455FCF-8D3A-4D41-BE1E-6ECAA8A6415A}"/>
    <dgm:cxn modelId="{A4CE2E12-D95A-4EAC-A81F-5C25EE83CDCE}" srcId="{D04CB2AB-9914-4272-92AE-9A3B0D038E36}" destId="{14D95CA7-8A10-4FC1-A475-E7BF2597D9B4}" srcOrd="2" destOrd="0" parTransId="{6C80D392-865F-4E9D-B968-EBB8759D28AC}" sibTransId="{28BDE45C-905A-47C1-A17E-CD7B37074020}"/>
    <dgm:cxn modelId="{923B3031-1F23-4E36-982D-58540F766848}" srcId="{2DEBDB13-73F3-4A3F-8C35-935F602E1427}" destId="{BC6D1D20-1EDE-4617-B6E8-0A731BDC6276}" srcOrd="1" destOrd="0" parTransId="{0AC283A5-E4DA-468B-89AE-2E374C4BC111}" sibTransId="{709CF7D9-1F19-4E53-B4A1-A3BB58A6FEA0}"/>
    <dgm:cxn modelId="{8DEFC149-9440-4D4A-986D-E6BCFE631833}" type="presOf" srcId="{2CFB3347-B230-4119-8533-E7CE754AEE1E}" destId="{CCCB7065-8FE7-2646-8BDE-622A151C7F58}" srcOrd="0" destOrd="0" presId="urn:microsoft.com/office/officeart/2005/8/layout/vList2"/>
    <dgm:cxn modelId="{DEE2514B-37B4-8646-87D2-7B60818BDBFE}" type="presOf" srcId="{6C7EE360-543D-43D1-BB9D-CF3B9EE01341}" destId="{638083B2-D883-4A48-A936-6819B52F1729}" srcOrd="0" destOrd="0" presId="urn:microsoft.com/office/officeart/2005/8/layout/vList2"/>
    <dgm:cxn modelId="{2726DA4B-B5B0-4B21-B7A0-D618FC67A174}" srcId="{6C7EE360-543D-43D1-BB9D-CF3B9EE01341}" destId="{2DEBDB13-73F3-4A3F-8C35-935F602E1427}" srcOrd="0" destOrd="0" parTransId="{45B4EE2D-886D-463B-87E6-49DD43E9BFB5}" sibTransId="{0317443E-EA27-442E-9666-28AF9C914E77}"/>
    <dgm:cxn modelId="{C5949D4D-832E-BC40-9A0C-6EDF5B74AA42}" type="presOf" srcId="{02FD08CE-3F0A-482A-B7DF-4CE40747705C}" destId="{4230B91A-4CBE-2247-A374-6EF978598808}" srcOrd="0" destOrd="1" presId="urn:microsoft.com/office/officeart/2005/8/layout/vList2"/>
    <dgm:cxn modelId="{9903624F-73BE-C142-AE01-69EEFFAFBCB5}" type="presOf" srcId="{8A14E70F-A31A-46F9-9FEA-08B94EED3D6E}" destId="{4230B91A-4CBE-2247-A374-6EF978598808}" srcOrd="0" destOrd="0" presId="urn:microsoft.com/office/officeart/2005/8/layout/vList2"/>
    <dgm:cxn modelId="{8E346458-99FF-4836-A5AE-7F68CBF803B3}" srcId="{6C7EE360-543D-43D1-BB9D-CF3B9EE01341}" destId="{D04CB2AB-9914-4272-92AE-9A3B0D038E36}" srcOrd="2" destOrd="0" parTransId="{6CD325FF-3801-4B9E-B224-D13A51C020CA}" sibTransId="{BF6E514E-75BC-4CFA-B777-F57E1F2FF509}"/>
    <dgm:cxn modelId="{B9F4DF59-4BBD-2041-8873-76728BCBAFCC}" type="presOf" srcId="{D04CB2AB-9914-4272-92AE-9A3B0D038E36}" destId="{ED1EA2B8-684F-D34E-A030-1C6BACC39442}" srcOrd="0" destOrd="0" presId="urn:microsoft.com/office/officeart/2005/8/layout/vList2"/>
    <dgm:cxn modelId="{813CFA5D-4811-1E48-90BA-9B86A82A279E}" type="presOf" srcId="{BC6D1D20-1EDE-4617-B6E8-0A731BDC6276}" destId="{D3AF53BB-AB87-0C4D-9A2A-1FF1610C0593}" srcOrd="0" destOrd="1" presId="urn:microsoft.com/office/officeart/2005/8/layout/vList2"/>
    <dgm:cxn modelId="{53D37C5F-135A-884D-9168-4D8707AAC744}" type="presOf" srcId="{03AF7753-5FA6-4796-8099-260737429A05}" destId="{4F05A3D8-D8CE-BA4A-8C55-AEA051863B21}" srcOrd="0" destOrd="4" presId="urn:microsoft.com/office/officeart/2005/8/layout/vList2"/>
    <dgm:cxn modelId="{98614764-1B39-4115-8F42-F49069DA1AF9}" srcId="{2CFB3347-B230-4119-8533-E7CE754AEE1E}" destId="{02FD08CE-3F0A-482A-B7DF-4CE40747705C}" srcOrd="1" destOrd="0" parTransId="{9674E0F5-2D32-4852-91FD-429A065CC3C0}" sibTransId="{EAF54EB1-FA3E-424B-89D0-45272285E300}"/>
    <dgm:cxn modelId="{F90F5390-6394-7745-A328-3A678C70B195}" type="presOf" srcId="{3BFA5376-A08D-41AD-802A-0ED0894373B8}" destId="{D3AF53BB-AB87-0C4D-9A2A-1FF1610C0593}" srcOrd="0" destOrd="0" presId="urn:microsoft.com/office/officeart/2005/8/layout/vList2"/>
    <dgm:cxn modelId="{47466192-C27A-45FA-A9E3-71D9D531E411}" srcId="{D04CB2AB-9914-4272-92AE-9A3B0D038E36}" destId="{03AF7753-5FA6-4796-8099-260737429A05}" srcOrd="4" destOrd="0" parTransId="{B06E5C7B-D36F-4316-AB31-65AA54503EBC}" sibTransId="{B0434832-3837-4379-9C7B-3B736FBAF87A}"/>
    <dgm:cxn modelId="{068639A3-BBF5-483A-A4C9-8C2254C9C393}" srcId="{D04CB2AB-9914-4272-92AE-9A3B0D038E36}" destId="{22368A92-5ABC-4143-B99F-05D6508A50B5}" srcOrd="1" destOrd="0" parTransId="{2C35EB4B-484B-4654-9F4D-D4095D1288A6}" sibTransId="{A4033329-6DC1-4A4B-BB07-ADFB0E41FC94}"/>
    <dgm:cxn modelId="{C72F37A8-064B-480A-B3A8-1B4693416006}" srcId="{2CFB3347-B230-4119-8533-E7CE754AEE1E}" destId="{8A14E70F-A31A-46F9-9FEA-08B94EED3D6E}" srcOrd="0" destOrd="0" parTransId="{ACA0FDD3-EC7C-447E-BBE9-0907C58F7E4E}" sibTransId="{8F282A5E-C5B2-473A-A447-5291D89FA25C}"/>
    <dgm:cxn modelId="{01E3DAA9-C0BB-B84F-9FD4-4CC072F9A0D0}" type="presOf" srcId="{E4DB68F3-BEA8-4D55-8992-D156249A27E4}" destId="{4F05A3D8-D8CE-BA4A-8C55-AEA051863B21}" srcOrd="0" destOrd="0" presId="urn:microsoft.com/office/officeart/2005/8/layout/vList2"/>
    <dgm:cxn modelId="{A8CB2FAE-E2DF-9F47-95E9-3BDBB974E444}" type="presOf" srcId="{14D95CA7-8A10-4FC1-A475-E7BF2597D9B4}" destId="{4F05A3D8-D8CE-BA4A-8C55-AEA051863B21}" srcOrd="0" destOrd="2" presId="urn:microsoft.com/office/officeart/2005/8/layout/vList2"/>
    <dgm:cxn modelId="{DD4F1EB4-179B-4614-AE36-9CFFBB32E913}" srcId="{2DEBDB13-73F3-4A3F-8C35-935F602E1427}" destId="{3BFA5376-A08D-41AD-802A-0ED0894373B8}" srcOrd="0" destOrd="0" parTransId="{3849497C-80C7-4238-8307-FE2611814B87}" sibTransId="{269F9BD1-7DC6-4570-BD74-E0902DE5A04E}"/>
    <dgm:cxn modelId="{C6DB85BD-7F17-4B4B-87A4-8269BA61D009}" type="presOf" srcId="{22368A92-5ABC-4143-B99F-05D6508A50B5}" destId="{4F05A3D8-D8CE-BA4A-8C55-AEA051863B21}" srcOrd="0" destOrd="1" presId="urn:microsoft.com/office/officeart/2005/8/layout/vList2"/>
    <dgm:cxn modelId="{467C0AC5-AC84-074B-9140-DFABE7CB853D}" type="presOf" srcId="{2DEBDB13-73F3-4A3F-8C35-935F602E1427}" destId="{19E71107-81A0-7244-BE0C-DC89D247E58A}" srcOrd="0" destOrd="0" presId="urn:microsoft.com/office/officeart/2005/8/layout/vList2"/>
    <dgm:cxn modelId="{954C81D6-692C-477C-9C93-5D9098742415}" srcId="{D04CB2AB-9914-4272-92AE-9A3B0D038E36}" destId="{E4DB68F3-BEA8-4D55-8992-D156249A27E4}" srcOrd="0" destOrd="0" parTransId="{D01EE156-F0D0-41F4-AC1A-A97FB97CFF01}" sibTransId="{9E86BFF9-B5B9-4009-8CF0-12DCE1F7EBB0}"/>
    <dgm:cxn modelId="{07B08CD8-8260-854D-962A-61E572787425}" type="presOf" srcId="{031FE5F7-371E-47EB-8DDE-E15D7EF368F9}" destId="{4F05A3D8-D8CE-BA4A-8C55-AEA051863B21}" srcOrd="0" destOrd="3" presId="urn:microsoft.com/office/officeart/2005/8/layout/vList2"/>
    <dgm:cxn modelId="{104972F2-923D-4B2D-B6A9-CB19B533406E}" srcId="{6C7EE360-543D-43D1-BB9D-CF3B9EE01341}" destId="{2CFB3347-B230-4119-8533-E7CE754AEE1E}" srcOrd="1" destOrd="0" parTransId="{0E028EB6-4B5F-4667-8389-C94E85B382EB}" sibTransId="{BF7821C6-BCE9-4F31-ADB9-76A6B3A52638}"/>
    <dgm:cxn modelId="{5869C559-EE8F-9444-A163-2C6FD6A74A89}" type="presParOf" srcId="{638083B2-D883-4A48-A936-6819B52F1729}" destId="{19E71107-81A0-7244-BE0C-DC89D247E58A}" srcOrd="0" destOrd="0" presId="urn:microsoft.com/office/officeart/2005/8/layout/vList2"/>
    <dgm:cxn modelId="{84976D33-AC10-2141-AC26-F46286627284}" type="presParOf" srcId="{638083B2-D883-4A48-A936-6819B52F1729}" destId="{D3AF53BB-AB87-0C4D-9A2A-1FF1610C0593}" srcOrd="1" destOrd="0" presId="urn:microsoft.com/office/officeart/2005/8/layout/vList2"/>
    <dgm:cxn modelId="{194A44AF-FC9B-0E4C-8F40-3A5AAAD023DD}" type="presParOf" srcId="{638083B2-D883-4A48-A936-6819B52F1729}" destId="{CCCB7065-8FE7-2646-8BDE-622A151C7F58}" srcOrd="2" destOrd="0" presId="urn:microsoft.com/office/officeart/2005/8/layout/vList2"/>
    <dgm:cxn modelId="{F181DE5C-8C77-6847-9CBD-8C34E84A0DB3}" type="presParOf" srcId="{638083B2-D883-4A48-A936-6819B52F1729}" destId="{4230B91A-4CBE-2247-A374-6EF978598808}" srcOrd="3" destOrd="0" presId="urn:microsoft.com/office/officeart/2005/8/layout/vList2"/>
    <dgm:cxn modelId="{63F867EF-D4D9-2F48-B9FF-328CCCC5AF24}" type="presParOf" srcId="{638083B2-D883-4A48-A936-6819B52F1729}" destId="{ED1EA2B8-684F-D34E-A030-1C6BACC39442}" srcOrd="4" destOrd="0" presId="urn:microsoft.com/office/officeart/2005/8/layout/vList2"/>
    <dgm:cxn modelId="{9D925D89-5B4D-EB4F-A283-7C720F247EFD}" type="presParOf" srcId="{638083B2-D883-4A48-A936-6819B52F1729}" destId="{4F05A3D8-D8CE-BA4A-8C55-AEA051863B2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602606-0E3C-4C46-9039-D7D0F14025A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190DA22-B8A6-4D13-99FF-6DF0F7D09B7B}">
      <dgm:prSet custT="1"/>
      <dgm:spPr/>
      <dgm:t>
        <a:bodyPr/>
        <a:lstStyle/>
        <a:p>
          <a:pPr algn="ctr"/>
          <a:r>
            <a:rPr lang="en-US" sz="2400" b="1" dirty="0"/>
            <a:t>EVALUATION METRICS</a:t>
          </a:r>
          <a:endParaRPr lang="en-US" sz="2400" dirty="0"/>
        </a:p>
      </dgm:t>
    </dgm:pt>
    <dgm:pt modelId="{F1C59261-B66E-4D1A-B1EF-D67C3C4958DF}" type="parTrans" cxnId="{CCE2E5C5-D342-4D80-B5BD-E372C8955C6E}">
      <dgm:prSet/>
      <dgm:spPr/>
      <dgm:t>
        <a:bodyPr/>
        <a:lstStyle/>
        <a:p>
          <a:endParaRPr lang="en-US"/>
        </a:p>
      </dgm:t>
    </dgm:pt>
    <dgm:pt modelId="{327A3E88-568D-477E-8119-590845E2CE7E}" type="sibTrans" cxnId="{CCE2E5C5-D342-4D80-B5BD-E372C8955C6E}">
      <dgm:prSet/>
      <dgm:spPr/>
      <dgm:t>
        <a:bodyPr/>
        <a:lstStyle/>
        <a:p>
          <a:endParaRPr lang="en-US"/>
        </a:p>
      </dgm:t>
    </dgm:pt>
    <dgm:pt modelId="{7B995EA6-001C-4D03-9A99-47EB057A455A}">
      <dgm:prSet/>
      <dgm:spPr/>
      <dgm:t>
        <a:bodyPr/>
        <a:lstStyle/>
        <a:p>
          <a:r>
            <a:rPr lang="en-US" b="1"/>
            <a:t>BLEU Score</a:t>
          </a:r>
          <a:endParaRPr lang="en-US"/>
        </a:p>
      </dgm:t>
    </dgm:pt>
    <dgm:pt modelId="{1003D91C-6E29-4B1D-B68E-6DE4B947F967}" type="parTrans" cxnId="{43FA88B2-44A6-4E3C-8186-98BE81E970D5}">
      <dgm:prSet/>
      <dgm:spPr/>
      <dgm:t>
        <a:bodyPr/>
        <a:lstStyle/>
        <a:p>
          <a:endParaRPr lang="en-US"/>
        </a:p>
      </dgm:t>
    </dgm:pt>
    <dgm:pt modelId="{E67536C9-9722-4966-B08B-D4D59F173039}" type="sibTrans" cxnId="{43FA88B2-44A6-4E3C-8186-98BE81E970D5}">
      <dgm:prSet/>
      <dgm:spPr/>
      <dgm:t>
        <a:bodyPr/>
        <a:lstStyle/>
        <a:p>
          <a:endParaRPr lang="en-US"/>
        </a:p>
      </dgm:t>
    </dgm:pt>
    <dgm:pt modelId="{EB7329A0-ED5C-4407-809A-5B1559F1F22F}">
      <dgm:prSet/>
      <dgm:spPr/>
      <dgm:t>
        <a:bodyPr/>
        <a:lstStyle/>
        <a:p>
          <a:r>
            <a:rPr lang="en-US" b="1" dirty="0"/>
            <a:t>Description</a:t>
          </a:r>
          <a:r>
            <a:rPr lang="en-US" dirty="0"/>
            <a:t>: Bilingual Evaluation Understudy (BLEU) score measures the quality of generated text by comparing it with one or more reference texts.</a:t>
          </a:r>
        </a:p>
      </dgm:t>
    </dgm:pt>
    <dgm:pt modelId="{C1F9B407-F382-4BF1-A5D6-F6770CAFC7CA}" type="parTrans" cxnId="{D7BB0512-9885-48BB-A685-6FD7F511BD76}">
      <dgm:prSet/>
      <dgm:spPr/>
      <dgm:t>
        <a:bodyPr/>
        <a:lstStyle/>
        <a:p>
          <a:endParaRPr lang="en-US"/>
        </a:p>
      </dgm:t>
    </dgm:pt>
    <dgm:pt modelId="{662A0DF2-527C-4602-841B-3AEC1389E57D}" type="sibTrans" cxnId="{D7BB0512-9885-48BB-A685-6FD7F511BD76}">
      <dgm:prSet/>
      <dgm:spPr/>
      <dgm:t>
        <a:bodyPr/>
        <a:lstStyle/>
        <a:p>
          <a:endParaRPr lang="en-US"/>
        </a:p>
      </dgm:t>
    </dgm:pt>
    <dgm:pt modelId="{5E3698E8-64F6-4742-B79A-FECE4FC5EBE3}">
      <dgm:prSet/>
      <dgm:spPr/>
      <dgm:t>
        <a:bodyPr/>
        <a:lstStyle/>
        <a:p>
          <a:r>
            <a:rPr lang="en-US" b="1"/>
            <a:t>Importance</a:t>
          </a:r>
          <a:r>
            <a:rPr lang="en-US"/>
            <a:t>: BLEU scores are widely used in natural language processing tasks to evaluate the fluency and accuracy of generated sequences, such as machine translation and image captioning.</a:t>
          </a:r>
        </a:p>
      </dgm:t>
    </dgm:pt>
    <dgm:pt modelId="{8F54DCA8-7F76-4304-BFB7-7C5F7FED9426}" type="parTrans" cxnId="{84B77C4D-07F7-4A20-954F-2B5BC3FC61C0}">
      <dgm:prSet/>
      <dgm:spPr/>
      <dgm:t>
        <a:bodyPr/>
        <a:lstStyle/>
        <a:p>
          <a:endParaRPr lang="en-US"/>
        </a:p>
      </dgm:t>
    </dgm:pt>
    <dgm:pt modelId="{CDBF6CCE-9DEC-4848-9C99-DA3765287567}" type="sibTrans" cxnId="{84B77C4D-07F7-4A20-954F-2B5BC3FC61C0}">
      <dgm:prSet/>
      <dgm:spPr/>
      <dgm:t>
        <a:bodyPr/>
        <a:lstStyle/>
        <a:p>
          <a:endParaRPr lang="en-US"/>
        </a:p>
      </dgm:t>
    </dgm:pt>
    <dgm:pt modelId="{82F96602-F2DA-46D9-99BC-F8DBBEBE14DF}">
      <dgm:prSet/>
      <dgm:spPr/>
      <dgm:t>
        <a:bodyPr/>
        <a:lstStyle/>
        <a:p>
          <a:r>
            <a:rPr lang="en-US" b="1"/>
            <a:t>Training and Validation Loss</a:t>
          </a:r>
          <a:endParaRPr lang="en-US"/>
        </a:p>
      </dgm:t>
    </dgm:pt>
    <dgm:pt modelId="{F85578A2-3A0E-4E68-90A9-D4BEEAB7E9E9}" type="parTrans" cxnId="{684F8D5C-214B-47AD-BC9E-B46106920A8B}">
      <dgm:prSet/>
      <dgm:spPr/>
      <dgm:t>
        <a:bodyPr/>
        <a:lstStyle/>
        <a:p>
          <a:endParaRPr lang="en-US"/>
        </a:p>
      </dgm:t>
    </dgm:pt>
    <dgm:pt modelId="{BABB2529-D025-41EF-8089-C0FF8BB41536}" type="sibTrans" cxnId="{684F8D5C-214B-47AD-BC9E-B46106920A8B}">
      <dgm:prSet/>
      <dgm:spPr/>
      <dgm:t>
        <a:bodyPr/>
        <a:lstStyle/>
        <a:p>
          <a:endParaRPr lang="en-US"/>
        </a:p>
      </dgm:t>
    </dgm:pt>
    <dgm:pt modelId="{767A0363-2BD6-47FB-8D4C-F47A2B2555DD}">
      <dgm:prSet/>
      <dgm:spPr/>
      <dgm:t>
        <a:bodyPr/>
        <a:lstStyle/>
        <a:p>
          <a:r>
            <a:rPr lang="en-US" b="1"/>
            <a:t>Description</a:t>
          </a:r>
          <a:r>
            <a:rPr lang="en-US"/>
            <a:t>: The training and validation loss curves indicate how well the model is learning and generalizing.</a:t>
          </a:r>
        </a:p>
      </dgm:t>
    </dgm:pt>
    <dgm:pt modelId="{FACBBEFA-1228-411E-9D7F-490B5BF51B55}" type="parTrans" cxnId="{9ACCD2E2-12C1-40E5-B296-85B24CCDB916}">
      <dgm:prSet/>
      <dgm:spPr/>
      <dgm:t>
        <a:bodyPr/>
        <a:lstStyle/>
        <a:p>
          <a:endParaRPr lang="en-US"/>
        </a:p>
      </dgm:t>
    </dgm:pt>
    <dgm:pt modelId="{67DA082D-AF7C-494C-97A2-4555209EF2D3}" type="sibTrans" cxnId="{9ACCD2E2-12C1-40E5-B296-85B24CCDB916}">
      <dgm:prSet/>
      <dgm:spPr/>
      <dgm:t>
        <a:bodyPr/>
        <a:lstStyle/>
        <a:p>
          <a:endParaRPr lang="en-US"/>
        </a:p>
      </dgm:t>
    </dgm:pt>
    <dgm:pt modelId="{999F4352-5D5B-6442-890E-8526D4B5C10E}" type="pres">
      <dgm:prSet presAssocID="{41602606-0E3C-4C46-9039-D7D0F14025A4}" presName="linear" presStyleCnt="0">
        <dgm:presLayoutVars>
          <dgm:dir/>
          <dgm:animLvl val="lvl"/>
          <dgm:resizeHandles val="exact"/>
        </dgm:presLayoutVars>
      </dgm:prSet>
      <dgm:spPr/>
    </dgm:pt>
    <dgm:pt modelId="{60FD3F43-EB0C-7149-AB9D-01A915B69BCF}" type="pres">
      <dgm:prSet presAssocID="{A190DA22-B8A6-4D13-99FF-6DF0F7D09B7B}" presName="parentLin" presStyleCnt="0"/>
      <dgm:spPr/>
    </dgm:pt>
    <dgm:pt modelId="{188CC080-9CDA-5241-90E8-F87F430636F0}" type="pres">
      <dgm:prSet presAssocID="{A190DA22-B8A6-4D13-99FF-6DF0F7D09B7B}" presName="parentLeftMargin" presStyleLbl="node1" presStyleIdx="0" presStyleCnt="3"/>
      <dgm:spPr/>
    </dgm:pt>
    <dgm:pt modelId="{368419B1-4775-0246-819B-4F67BCFA6872}" type="pres">
      <dgm:prSet presAssocID="{A190DA22-B8A6-4D13-99FF-6DF0F7D09B7B}" presName="parentText" presStyleLbl="node1" presStyleIdx="0" presStyleCnt="3">
        <dgm:presLayoutVars>
          <dgm:chMax val="0"/>
          <dgm:bulletEnabled val="1"/>
        </dgm:presLayoutVars>
      </dgm:prSet>
      <dgm:spPr/>
    </dgm:pt>
    <dgm:pt modelId="{A37DA98B-2F6A-824C-BEE2-EE9C4083EF90}" type="pres">
      <dgm:prSet presAssocID="{A190DA22-B8A6-4D13-99FF-6DF0F7D09B7B}" presName="negativeSpace" presStyleCnt="0"/>
      <dgm:spPr/>
    </dgm:pt>
    <dgm:pt modelId="{A4B460FF-4DA2-C445-897B-08ED3E811E94}" type="pres">
      <dgm:prSet presAssocID="{A190DA22-B8A6-4D13-99FF-6DF0F7D09B7B}" presName="childText" presStyleLbl="conFgAcc1" presStyleIdx="0" presStyleCnt="3">
        <dgm:presLayoutVars>
          <dgm:bulletEnabled val="1"/>
        </dgm:presLayoutVars>
      </dgm:prSet>
      <dgm:spPr/>
    </dgm:pt>
    <dgm:pt modelId="{93C11549-44FE-D342-92A7-3D7470F2FE50}" type="pres">
      <dgm:prSet presAssocID="{327A3E88-568D-477E-8119-590845E2CE7E}" presName="spaceBetweenRectangles" presStyleCnt="0"/>
      <dgm:spPr/>
    </dgm:pt>
    <dgm:pt modelId="{3011FAA6-5B2D-3F46-8E09-D4272B416241}" type="pres">
      <dgm:prSet presAssocID="{7B995EA6-001C-4D03-9A99-47EB057A455A}" presName="parentLin" presStyleCnt="0"/>
      <dgm:spPr/>
    </dgm:pt>
    <dgm:pt modelId="{8D7A2BA3-A53D-4743-9AA6-7AD9BAC6D1C6}" type="pres">
      <dgm:prSet presAssocID="{7B995EA6-001C-4D03-9A99-47EB057A455A}" presName="parentLeftMargin" presStyleLbl="node1" presStyleIdx="0" presStyleCnt="3"/>
      <dgm:spPr/>
    </dgm:pt>
    <dgm:pt modelId="{BCCD1945-8F5A-214E-BEDB-C25B67D087AC}" type="pres">
      <dgm:prSet presAssocID="{7B995EA6-001C-4D03-9A99-47EB057A455A}" presName="parentText" presStyleLbl="node1" presStyleIdx="1" presStyleCnt="3">
        <dgm:presLayoutVars>
          <dgm:chMax val="0"/>
          <dgm:bulletEnabled val="1"/>
        </dgm:presLayoutVars>
      </dgm:prSet>
      <dgm:spPr/>
    </dgm:pt>
    <dgm:pt modelId="{3025BCB9-35BA-C549-88A4-1FF48AEFCADE}" type="pres">
      <dgm:prSet presAssocID="{7B995EA6-001C-4D03-9A99-47EB057A455A}" presName="negativeSpace" presStyleCnt="0"/>
      <dgm:spPr/>
    </dgm:pt>
    <dgm:pt modelId="{2C8E7692-8C40-C348-BF9A-279573E1CC38}" type="pres">
      <dgm:prSet presAssocID="{7B995EA6-001C-4D03-9A99-47EB057A455A}" presName="childText" presStyleLbl="conFgAcc1" presStyleIdx="1" presStyleCnt="3">
        <dgm:presLayoutVars>
          <dgm:bulletEnabled val="1"/>
        </dgm:presLayoutVars>
      </dgm:prSet>
      <dgm:spPr/>
    </dgm:pt>
    <dgm:pt modelId="{46AD7EE5-94EA-774F-9450-9B1D6692E52F}" type="pres">
      <dgm:prSet presAssocID="{E67536C9-9722-4966-B08B-D4D59F173039}" presName="spaceBetweenRectangles" presStyleCnt="0"/>
      <dgm:spPr/>
    </dgm:pt>
    <dgm:pt modelId="{7434CBCB-E141-7F49-ADFD-70C7F6061E5B}" type="pres">
      <dgm:prSet presAssocID="{82F96602-F2DA-46D9-99BC-F8DBBEBE14DF}" presName="parentLin" presStyleCnt="0"/>
      <dgm:spPr/>
    </dgm:pt>
    <dgm:pt modelId="{A9310835-8B9D-D34B-ADC9-93129D4A7453}" type="pres">
      <dgm:prSet presAssocID="{82F96602-F2DA-46D9-99BC-F8DBBEBE14DF}" presName="parentLeftMargin" presStyleLbl="node1" presStyleIdx="1" presStyleCnt="3"/>
      <dgm:spPr/>
    </dgm:pt>
    <dgm:pt modelId="{E532DC27-8B70-8C4F-BB68-595DF91769CE}" type="pres">
      <dgm:prSet presAssocID="{82F96602-F2DA-46D9-99BC-F8DBBEBE14DF}" presName="parentText" presStyleLbl="node1" presStyleIdx="2" presStyleCnt="3">
        <dgm:presLayoutVars>
          <dgm:chMax val="0"/>
          <dgm:bulletEnabled val="1"/>
        </dgm:presLayoutVars>
      </dgm:prSet>
      <dgm:spPr/>
    </dgm:pt>
    <dgm:pt modelId="{8CE93BCF-DF96-F64D-86A7-B876891D6814}" type="pres">
      <dgm:prSet presAssocID="{82F96602-F2DA-46D9-99BC-F8DBBEBE14DF}" presName="negativeSpace" presStyleCnt="0"/>
      <dgm:spPr/>
    </dgm:pt>
    <dgm:pt modelId="{DF1CFAEA-56EF-184B-8663-A4039B66A7A0}" type="pres">
      <dgm:prSet presAssocID="{82F96602-F2DA-46D9-99BC-F8DBBEBE14DF}" presName="childText" presStyleLbl="conFgAcc1" presStyleIdx="2" presStyleCnt="3">
        <dgm:presLayoutVars>
          <dgm:bulletEnabled val="1"/>
        </dgm:presLayoutVars>
      </dgm:prSet>
      <dgm:spPr/>
    </dgm:pt>
  </dgm:ptLst>
  <dgm:cxnLst>
    <dgm:cxn modelId="{D7BB0512-9885-48BB-A685-6FD7F511BD76}" srcId="{7B995EA6-001C-4D03-9A99-47EB057A455A}" destId="{EB7329A0-ED5C-4407-809A-5B1559F1F22F}" srcOrd="0" destOrd="0" parTransId="{C1F9B407-F382-4BF1-A5D6-F6770CAFC7CA}" sibTransId="{662A0DF2-527C-4602-841B-3AEC1389E57D}"/>
    <dgm:cxn modelId="{5561592C-AFEC-9646-BC49-21F2DB05B923}" type="presOf" srcId="{5E3698E8-64F6-4742-B79A-FECE4FC5EBE3}" destId="{2C8E7692-8C40-C348-BF9A-279573E1CC38}" srcOrd="0" destOrd="1" presId="urn:microsoft.com/office/officeart/2005/8/layout/list1"/>
    <dgm:cxn modelId="{7AAAB847-BD6C-2946-A075-38FB54AF009F}" type="presOf" srcId="{A190DA22-B8A6-4D13-99FF-6DF0F7D09B7B}" destId="{368419B1-4775-0246-819B-4F67BCFA6872}" srcOrd="1" destOrd="0" presId="urn:microsoft.com/office/officeart/2005/8/layout/list1"/>
    <dgm:cxn modelId="{84B77C4D-07F7-4A20-954F-2B5BC3FC61C0}" srcId="{7B995EA6-001C-4D03-9A99-47EB057A455A}" destId="{5E3698E8-64F6-4742-B79A-FECE4FC5EBE3}" srcOrd="1" destOrd="0" parTransId="{8F54DCA8-7F76-4304-BFB7-7C5F7FED9426}" sibTransId="{CDBF6CCE-9DEC-4848-9C99-DA3765287567}"/>
    <dgm:cxn modelId="{34C7F64D-4D60-E645-B03A-A64CD88F7EDA}" type="presOf" srcId="{EB7329A0-ED5C-4407-809A-5B1559F1F22F}" destId="{2C8E7692-8C40-C348-BF9A-279573E1CC38}" srcOrd="0" destOrd="0" presId="urn:microsoft.com/office/officeart/2005/8/layout/list1"/>
    <dgm:cxn modelId="{684F8D5C-214B-47AD-BC9E-B46106920A8B}" srcId="{41602606-0E3C-4C46-9039-D7D0F14025A4}" destId="{82F96602-F2DA-46D9-99BC-F8DBBEBE14DF}" srcOrd="2" destOrd="0" parTransId="{F85578A2-3A0E-4E68-90A9-D4BEEAB7E9E9}" sibTransId="{BABB2529-D025-41EF-8089-C0FF8BB41536}"/>
    <dgm:cxn modelId="{638C2C61-CC3E-214E-B77C-D1842ABED69B}" type="presOf" srcId="{41602606-0E3C-4C46-9039-D7D0F14025A4}" destId="{999F4352-5D5B-6442-890E-8526D4B5C10E}" srcOrd="0" destOrd="0" presId="urn:microsoft.com/office/officeart/2005/8/layout/list1"/>
    <dgm:cxn modelId="{BFA1DA7E-61F3-3E49-861A-90809FA36FF4}" type="presOf" srcId="{767A0363-2BD6-47FB-8D4C-F47A2B2555DD}" destId="{DF1CFAEA-56EF-184B-8663-A4039B66A7A0}" srcOrd="0" destOrd="0" presId="urn:microsoft.com/office/officeart/2005/8/layout/list1"/>
    <dgm:cxn modelId="{454AAD87-ADBA-7C43-A333-87B094461D86}" type="presOf" srcId="{82F96602-F2DA-46D9-99BC-F8DBBEBE14DF}" destId="{A9310835-8B9D-D34B-ADC9-93129D4A7453}" srcOrd="0" destOrd="0" presId="urn:microsoft.com/office/officeart/2005/8/layout/list1"/>
    <dgm:cxn modelId="{980FA689-241B-3744-AAEB-9046F57A5BE1}" type="presOf" srcId="{A190DA22-B8A6-4D13-99FF-6DF0F7D09B7B}" destId="{188CC080-9CDA-5241-90E8-F87F430636F0}" srcOrd="0" destOrd="0" presId="urn:microsoft.com/office/officeart/2005/8/layout/list1"/>
    <dgm:cxn modelId="{782C6C9B-668B-B84E-AFAF-4D825903B66D}" type="presOf" srcId="{7B995EA6-001C-4D03-9A99-47EB057A455A}" destId="{8D7A2BA3-A53D-4743-9AA6-7AD9BAC6D1C6}" srcOrd="0" destOrd="0" presId="urn:microsoft.com/office/officeart/2005/8/layout/list1"/>
    <dgm:cxn modelId="{43FA88B2-44A6-4E3C-8186-98BE81E970D5}" srcId="{41602606-0E3C-4C46-9039-D7D0F14025A4}" destId="{7B995EA6-001C-4D03-9A99-47EB057A455A}" srcOrd="1" destOrd="0" parTransId="{1003D91C-6E29-4B1D-B68E-6DE4B947F967}" sibTransId="{E67536C9-9722-4966-B08B-D4D59F173039}"/>
    <dgm:cxn modelId="{168964B7-167F-104E-92AE-1F503C9A4414}" type="presOf" srcId="{7B995EA6-001C-4D03-9A99-47EB057A455A}" destId="{BCCD1945-8F5A-214E-BEDB-C25B67D087AC}" srcOrd="1" destOrd="0" presId="urn:microsoft.com/office/officeart/2005/8/layout/list1"/>
    <dgm:cxn modelId="{BF18ADC0-B927-5941-A781-E43B1E1037EC}" type="presOf" srcId="{82F96602-F2DA-46D9-99BC-F8DBBEBE14DF}" destId="{E532DC27-8B70-8C4F-BB68-595DF91769CE}" srcOrd="1" destOrd="0" presId="urn:microsoft.com/office/officeart/2005/8/layout/list1"/>
    <dgm:cxn modelId="{CCE2E5C5-D342-4D80-B5BD-E372C8955C6E}" srcId="{41602606-0E3C-4C46-9039-D7D0F14025A4}" destId="{A190DA22-B8A6-4D13-99FF-6DF0F7D09B7B}" srcOrd="0" destOrd="0" parTransId="{F1C59261-B66E-4D1A-B1EF-D67C3C4958DF}" sibTransId="{327A3E88-568D-477E-8119-590845E2CE7E}"/>
    <dgm:cxn modelId="{9ACCD2E2-12C1-40E5-B296-85B24CCDB916}" srcId="{82F96602-F2DA-46D9-99BC-F8DBBEBE14DF}" destId="{767A0363-2BD6-47FB-8D4C-F47A2B2555DD}" srcOrd="0" destOrd="0" parTransId="{FACBBEFA-1228-411E-9D7F-490B5BF51B55}" sibTransId="{67DA082D-AF7C-494C-97A2-4555209EF2D3}"/>
    <dgm:cxn modelId="{A1671EC7-0428-9644-B3AA-414CB5C17312}" type="presParOf" srcId="{999F4352-5D5B-6442-890E-8526D4B5C10E}" destId="{60FD3F43-EB0C-7149-AB9D-01A915B69BCF}" srcOrd="0" destOrd="0" presId="urn:microsoft.com/office/officeart/2005/8/layout/list1"/>
    <dgm:cxn modelId="{7D765C18-91A8-E44C-B7CF-E6E6BE8F62B9}" type="presParOf" srcId="{60FD3F43-EB0C-7149-AB9D-01A915B69BCF}" destId="{188CC080-9CDA-5241-90E8-F87F430636F0}" srcOrd="0" destOrd="0" presId="urn:microsoft.com/office/officeart/2005/8/layout/list1"/>
    <dgm:cxn modelId="{CB1AAD7F-E5C6-8343-9AFC-718B24247115}" type="presParOf" srcId="{60FD3F43-EB0C-7149-AB9D-01A915B69BCF}" destId="{368419B1-4775-0246-819B-4F67BCFA6872}" srcOrd="1" destOrd="0" presId="urn:microsoft.com/office/officeart/2005/8/layout/list1"/>
    <dgm:cxn modelId="{5FFC191C-1A4E-364E-985B-DF01216681EF}" type="presParOf" srcId="{999F4352-5D5B-6442-890E-8526D4B5C10E}" destId="{A37DA98B-2F6A-824C-BEE2-EE9C4083EF90}" srcOrd="1" destOrd="0" presId="urn:microsoft.com/office/officeart/2005/8/layout/list1"/>
    <dgm:cxn modelId="{04015C54-D08F-D94F-831A-3A5584285C5E}" type="presParOf" srcId="{999F4352-5D5B-6442-890E-8526D4B5C10E}" destId="{A4B460FF-4DA2-C445-897B-08ED3E811E94}" srcOrd="2" destOrd="0" presId="urn:microsoft.com/office/officeart/2005/8/layout/list1"/>
    <dgm:cxn modelId="{FC43AFB8-432F-E243-BE35-89BE29BF364C}" type="presParOf" srcId="{999F4352-5D5B-6442-890E-8526D4B5C10E}" destId="{93C11549-44FE-D342-92A7-3D7470F2FE50}" srcOrd="3" destOrd="0" presId="urn:microsoft.com/office/officeart/2005/8/layout/list1"/>
    <dgm:cxn modelId="{7859E8D8-D6D2-5443-8B94-7941FE4AF366}" type="presParOf" srcId="{999F4352-5D5B-6442-890E-8526D4B5C10E}" destId="{3011FAA6-5B2D-3F46-8E09-D4272B416241}" srcOrd="4" destOrd="0" presId="urn:microsoft.com/office/officeart/2005/8/layout/list1"/>
    <dgm:cxn modelId="{48446846-F80F-D543-81DA-304684723F77}" type="presParOf" srcId="{3011FAA6-5B2D-3F46-8E09-D4272B416241}" destId="{8D7A2BA3-A53D-4743-9AA6-7AD9BAC6D1C6}" srcOrd="0" destOrd="0" presId="urn:microsoft.com/office/officeart/2005/8/layout/list1"/>
    <dgm:cxn modelId="{95233A9A-BFE3-5649-8654-ED3E2BA4D32B}" type="presParOf" srcId="{3011FAA6-5B2D-3F46-8E09-D4272B416241}" destId="{BCCD1945-8F5A-214E-BEDB-C25B67D087AC}" srcOrd="1" destOrd="0" presId="urn:microsoft.com/office/officeart/2005/8/layout/list1"/>
    <dgm:cxn modelId="{68571DDA-467F-9C41-9096-114BF455278C}" type="presParOf" srcId="{999F4352-5D5B-6442-890E-8526D4B5C10E}" destId="{3025BCB9-35BA-C549-88A4-1FF48AEFCADE}" srcOrd="5" destOrd="0" presId="urn:microsoft.com/office/officeart/2005/8/layout/list1"/>
    <dgm:cxn modelId="{1096FF70-3EEB-0143-8401-657B5032B742}" type="presParOf" srcId="{999F4352-5D5B-6442-890E-8526D4B5C10E}" destId="{2C8E7692-8C40-C348-BF9A-279573E1CC38}" srcOrd="6" destOrd="0" presId="urn:microsoft.com/office/officeart/2005/8/layout/list1"/>
    <dgm:cxn modelId="{C3383CF7-3134-5540-9717-B742B6C5A6FA}" type="presParOf" srcId="{999F4352-5D5B-6442-890E-8526D4B5C10E}" destId="{46AD7EE5-94EA-774F-9450-9B1D6692E52F}" srcOrd="7" destOrd="0" presId="urn:microsoft.com/office/officeart/2005/8/layout/list1"/>
    <dgm:cxn modelId="{6DE65945-73FA-F94A-9F75-310F7E66D7C0}" type="presParOf" srcId="{999F4352-5D5B-6442-890E-8526D4B5C10E}" destId="{7434CBCB-E141-7F49-ADFD-70C7F6061E5B}" srcOrd="8" destOrd="0" presId="urn:microsoft.com/office/officeart/2005/8/layout/list1"/>
    <dgm:cxn modelId="{7B351342-B5BD-7247-B69F-D7D9C672E904}" type="presParOf" srcId="{7434CBCB-E141-7F49-ADFD-70C7F6061E5B}" destId="{A9310835-8B9D-D34B-ADC9-93129D4A7453}" srcOrd="0" destOrd="0" presId="urn:microsoft.com/office/officeart/2005/8/layout/list1"/>
    <dgm:cxn modelId="{920F24D7-EB54-E64E-9E8F-2C6F3C347F4E}" type="presParOf" srcId="{7434CBCB-E141-7F49-ADFD-70C7F6061E5B}" destId="{E532DC27-8B70-8C4F-BB68-595DF91769CE}" srcOrd="1" destOrd="0" presId="urn:microsoft.com/office/officeart/2005/8/layout/list1"/>
    <dgm:cxn modelId="{E4081E36-C9E6-D64D-AF46-FFACB2F4DA1D}" type="presParOf" srcId="{999F4352-5D5B-6442-890E-8526D4B5C10E}" destId="{8CE93BCF-DF96-F64D-86A7-B876891D6814}" srcOrd="9" destOrd="0" presId="urn:microsoft.com/office/officeart/2005/8/layout/list1"/>
    <dgm:cxn modelId="{CCCC3791-D467-F347-9D92-E104FFE8BDF2}" type="presParOf" srcId="{999F4352-5D5B-6442-890E-8526D4B5C10E}" destId="{DF1CFAEA-56EF-184B-8663-A4039B66A7A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6CAC9C-D781-4C94-AD5B-3B0D9660B78E}" type="doc">
      <dgm:prSet loTypeId="urn:microsoft.com/office/officeart/2016/7/layout/ChevronBlockProcess" loCatId="process" qsTypeId="urn:microsoft.com/office/officeart/2005/8/quickstyle/simple1" qsCatId="simple" csTypeId="urn:microsoft.com/office/officeart/2005/8/colors/accent5_2" csCatId="accent5" phldr="1"/>
      <dgm:spPr/>
      <dgm:t>
        <a:bodyPr/>
        <a:lstStyle/>
        <a:p>
          <a:endParaRPr lang="en-US"/>
        </a:p>
      </dgm:t>
    </dgm:pt>
    <dgm:pt modelId="{7EF0AE03-69C7-4253-80A8-8C4B273527EC}">
      <dgm:prSet/>
      <dgm:spPr/>
      <dgm:t>
        <a:bodyPr/>
        <a:lstStyle/>
        <a:p>
          <a:r>
            <a:rPr lang="en-US" b="1"/>
            <a:t>Strengths:</a:t>
          </a:r>
          <a:endParaRPr lang="en-US" dirty="0"/>
        </a:p>
      </dgm:t>
    </dgm:pt>
    <dgm:pt modelId="{34B115CE-1E2D-404C-9051-FEC5943ADF82}" type="parTrans" cxnId="{3DFFF841-0F32-4988-B9C6-36FE96CBC49B}">
      <dgm:prSet/>
      <dgm:spPr/>
      <dgm:t>
        <a:bodyPr/>
        <a:lstStyle/>
        <a:p>
          <a:endParaRPr lang="en-US"/>
        </a:p>
      </dgm:t>
    </dgm:pt>
    <dgm:pt modelId="{CB7D7362-42F3-40FB-84A8-D29358B4BD55}" type="sibTrans" cxnId="{3DFFF841-0F32-4988-B9C6-36FE96CBC49B}">
      <dgm:prSet/>
      <dgm:spPr/>
      <dgm:t>
        <a:bodyPr/>
        <a:lstStyle/>
        <a:p>
          <a:endParaRPr lang="en-US"/>
        </a:p>
      </dgm:t>
    </dgm:pt>
    <dgm:pt modelId="{141F78D1-64AE-4169-B300-A2A65F8CCB80}">
      <dgm:prSet custT="1"/>
      <dgm:spPr/>
      <dgm:t>
        <a:bodyPr/>
        <a:lstStyle/>
        <a:p>
          <a:r>
            <a:rPr lang="en-US" sz="1400" b="1"/>
            <a:t>Accurate Captions</a:t>
          </a:r>
          <a:r>
            <a:rPr lang="en-US" sz="1400"/>
            <a:t>: In many cases, the model generated accurate and contextually relevant captions, demonstrating its ability to understand and describe image content effectively.</a:t>
          </a:r>
          <a:endParaRPr lang="en-US" sz="1400" dirty="0"/>
        </a:p>
      </dgm:t>
    </dgm:pt>
    <dgm:pt modelId="{C2EFEB1B-C8AC-4913-AF42-BC75BF0DF31C}" type="parTrans" cxnId="{04CA5F9A-50AA-4556-981B-8EAF6B28C50E}">
      <dgm:prSet/>
      <dgm:spPr/>
      <dgm:t>
        <a:bodyPr/>
        <a:lstStyle/>
        <a:p>
          <a:endParaRPr lang="en-US"/>
        </a:p>
      </dgm:t>
    </dgm:pt>
    <dgm:pt modelId="{86EFDB10-F352-4689-A06D-9C5D09097578}" type="sibTrans" cxnId="{04CA5F9A-50AA-4556-981B-8EAF6B28C50E}">
      <dgm:prSet/>
      <dgm:spPr/>
      <dgm:t>
        <a:bodyPr/>
        <a:lstStyle/>
        <a:p>
          <a:endParaRPr lang="en-US"/>
        </a:p>
      </dgm:t>
    </dgm:pt>
    <dgm:pt modelId="{333BE4AD-8E6D-48F5-8D64-BCB2291214A7}">
      <dgm:prSet custT="1"/>
      <dgm:spPr/>
      <dgm:t>
        <a:bodyPr/>
        <a:lstStyle/>
        <a:p>
          <a:r>
            <a:rPr lang="en-US" sz="1400" b="1"/>
            <a:t>Context Understanding</a:t>
          </a:r>
          <a:r>
            <a:rPr lang="en-US" sz="1400"/>
            <a:t>: The attention mechanism helped the model focus on relevant parts of the image, improving the relevance and detail of the captions.</a:t>
          </a:r>
          <a:endParaRPr lang="en-US" sz="1400" dirty="0"/>
        </a:p>
      </dgm:t>
    </dgm:pt>
    <dgm:pt modelId="{69C10C1C-55E0-46B1-9567-099479894D3F}" type="parTrans" cxnId="{9F55587D-EB08-4224-B19E-53172C7690F6}">
      <dgm:prSet/>
      <dgm:spPr/>
      <dgm:t>
        <a:bodyPr/>
        <a:lstStyle/>
        <a:p>
          <a:endParaRPr lang="en-US"/>
        </a:p>
      </dgm:t>
    </dgm:pt>
    <dgm:pt modelId="{73762437-2993-4C6D-BFE2-768F3D83DE93}" type="sibTrans" cxnId="{9F55587D-EB08-4224-B19E-53172C7690F6}">
      <dgm:prSet/>
      <dgm:spPr/>
      <dgm:t>
        <a:bodyPr/>
        <a:lstStyle/>
        <a:p>
          <a:endParaRPr lang="en-US"/>
        </a:p>
      </dgm:t>
    </dgm:pt>
    <dgm:pt modelId="{6B72FEAE-CE28-427D-84CD-F7E600F8A079}">
      <dgm:prSet/>
      <dgm:spPr/>
      <dgm:t>
        <a:bodyPr/>
        <a:lstStyle/>
        <a:p>
          <a:r>
            <a:rPr lang="en-US" b="1"/>
            <a:t>Weaknesses</a:t>
          </a:r>
          <a:r>
            <a:rPr lang="en-US"/>
            <a:t>:</a:t>
          </a:r>
        </a:p>
      </dgm:t>
    </dgm:pt>
    <dgm:pt modelId="{41041E4C-B09B-46AD-956D-3E8D8DAEDB94}" type="parTrans" cxnId="{F668559B-FADB-47B0-973F-09C4D7449B63}">
      <dgm:prSet/>
      <dgm:spPr/>
      <dgm:t>
        <a:bodyPr/>
        <a:lstStyle/>
        <a:p>
          <a:endParaRPr lang="en-US"/>
        </a:p>
      </dgm:t>
    </dgm:pt>
    <dgm:pt modelId="{710476D5-B9B7-49BA-BEB0-3D71C79103A3}" type="sibTrans" cxnId="{F668559B-FADB-47B0-973F-09C4D7449B63}">
      <dgm:prSet/>
      <dgm:spPr/>
      <dgm:t>
        <a:bodyPr/>
        <a:lstStyle/>
        <a:p>
          <a:endParaRPr lang="en-US"/>
        </a:p>
      </dgm:t>
    </dgm:pt>
    <dgm:pt modelId="{CCCEBD43-289B-4618-8814-D3B829725CFF}">
      <dgm:prSet custT="1"/>
      <dgm:spPr/>
      <dgm:t>
        <a:bodyPr/>
        <a:lstStyle/>
        <a:p>
          <a:r>
            <a:rPr lang="en-US" sz="1400" b="1" dirty="0"/>
            <a:t>Overfitting</a:t>
          </a:r>
          <a:r>
            <a:rPr lang="en-US" sz="1400" dirty="0"/>
            <a:t>: The model showed signs of overfitting, it performed well on the training data but less effectively on the validation set. </a:t>
          </a:r>
        </a:p>
        <a:p>
          <a:r>
            <a:rPr lang="en-US" sz="1400" b="1" dirty="0"/>
            <a:t>Scene Misidentification</a:t>
          </a:r>
          <a:r>
            <a:rPr lang="en-US" sz="1400" dirty="0"/>
            <a:t>: The model struggled with accurately identifying scenes and objects in some cases, leading to incorrect captions. Insufficient training data due to computational resource limitations. </a:t>
          </a:r>
        </a:p>
      </dgm:t>
    </dgm:pt>
    <dgm:pt modelId="{5D09069D-F2A7-4636-8EBC-48A0EECF2758}" type="parTrans" cxnId="{A42020A7-0B6B-40AD-B7E6-7B439B86BEFA}">
      <dgm:prSet/>
      <dgm:spPr/>
      <dgm:t>
        <a:bodyPr/>
        <a:lstStyle/>
        <a:p>
          <a:endParaRPr lang="en-US"/>
        </a:p>
      </dgm:t>
    </dgm:pt>
    <dgm:pt modelId="{7C0B1B4A-354F-4954-854A-E3AF823F47C8}" type="sibTrans" cxnId="{A42020A7-0B6B-40AD-B7E6-7B439B86BEFA}">
      <dgm:prSet/>
      <dgm:spPr/>
      <dgm:t>
        <a:bodyPr/>
        <a:lstStyle/>
        <a:p>
          <a:endParaRPr lang="en-US"/>
        </a:p>
      </dgm:t>
    </dgm:pt>
    <dgm:pt modelId="{D00A6873-059E-4EC6-8786-20410AD418FD}">
      <dgm:prSet/>
      <dgm:spPr/>
      <dgm:t>
        <a:bodyPr/>
        <a:lstStyle/>
        <a:p>
          <a:r>
            <a:rPr lang="en-US" b="1" dirty="0"/>
            <a:t>Improvements</a:t>
          </a:r>
          <a:r>
            <a:rPr lang="en-US" dirty="0"/>
            <a:t>:</a:t>
          </a:r>
        </a:p>
      </dgm:t>
    </dgm:pt>
    <dgm:pt modelId="{C1716C99-F343-4232-8ACC-1DDA09602316}" type="parTrans" cxnId="{DD9BA7BE-7FE1-4735-9B98-21F8DF82B85E}">
      <dgm:prSet/>
      <dgm:spPr/>
      <dgm:t>
        <a:bodyPr/>
        <a:lstStyle/>
        <a:p>
          <a:endParaRPr lang="en-US"/>
        </a:p>
      </dgm:t>
    </dgm:pt>
    <dgm:pt modelId="{17E7CCF7-D69C-4F9E-8F16-900054CC87B5}" type="sibTrans" cxnId="{DD9BA7BE-7FE1-4735-9B98-21F8DF82B85E}">
      <dgm:prSet/>
      <dgm:spPr/>
      <dgm:t>
        <a:bodyPr/>
        <a:lstStyle/>
        <a:p>
          <a:endParaRPr lang="en-US"/>
        </a:p>
      </dgm:t>
    </dgm:pt>
    <dgm:pt modelId="{596059CF-FED3-3B4D-B851-AD8F92DEF3E4}">
      <dgm:prSet custT="1"/>
      <dgm:spPr/>
      <dgm:t>
        <a:bodyPr/>
        <a:lstStyle/>
        <a:p>
          <a:r>
            <a:rPr lang="en-US" sz="1400" dirty="0"/>
            <a:t>To address the weaknesses, I explored regularization techniques and reduced the number of epochs to reduce overfitting, another option was to enhance the training dataset with more diverse images and refine the attention mechanism.</a:t>
          </a:r>
        </a:p>
        <a:p>
          <a:endParaRPr lang="en-US" sz="1400" dirty="0"/>
        </a:p>
        <a:p>
          <a:r>
            <a:rPr lang="en-US" sz="1400" dirty="0"/>
            <a:t>Employed the Adam optimizer, which adaptively adjusts the learning rate during training for optimal performance.</a:t>
          </a:r>
        </a:p>
      </dgm:t>
    </dgm:pt>
    <dgm:pt modelId="{22D4D593-13D3-3443-AEDB-A569AD39E926}" type="parTrans" cxnId="{8C1AD068-4C79-C446-B1F6-452CD032FF99}">
      <dgm:prSet/>
      <dgm:spPr/>
      <dgm:t>
        <a:bodyPr/>
        <a:lstStyle/>
        <a:p>
          <a:endParaRPr lang="en-US"/>
        </a:p>
      </dgm:t>
    </dgm:pt>
    <dgm:pt modelId="{9AE4335F-300D-D14C-A6E4-D71D2C7C3844}" type="sibTrans" cxnId="{8C1AD068-4C79-C446-B1F6-452CD032FF99}">
      <dgm:prSet/>
      <dgm:spPr/>
      <dgm:t>
        <a:bodyPr/>
        <a:lstStyle/>
        <a:p>
          <a:endParaRPr lang="en-US"/>
        </a:p>
      </dgm:t>
    </dgm:pt>
    <dgm:pt modelId="{119232B7-2BEB-B94B-A4A4-BE2F2764C82F}" type="pres">
      <dgm:prSet presAssocID="{2B6CAC9C-D781-4C94-AD5B-3B0D9660B78E}" presName="Name0" presStyleCnt="0">
        <dgm:presLayoutVars>
          <dgm:dir/>
          <dgm:animLvl val="lvl"/>
          <dgm:resizeHandles val="exact"/>
        </dgm:presLayoutVars>
      </dgm:prSet>
      <dgm:spPr/>
    </dgm:pt>
    <dgm:pt modelId="{4332144E-365A-E649-8879-1D054E58D8A9}" type="pres">
      <dgm:prSet presAssocID="{7EF0AE03-69C7-4253-80A8-8C4B273527EC}" presName="composite" presStyleCnt="0"/>
      <dgm:spPr/>
    </dgm:pt>
    <dgm:pt modelId="{14D315B2-5113-EB43-9A8E-2EE902750A43}" type="pres">
      <dgm:prSet presAssocID="{7EF0AE03-69C7-4253-80A8-8C4B273527EC}" presName="parTx" presStyleLbl="alignNode1" presStyleIdx="0" presStyleCnt="3">
        <dgm:presLayoutVars>
          <dgm:chMax val="0"/>
          <dgm:chPref val="0"/>
        </dgm:presLayoutVars>
      </dgm:prSet>
      <dgm:spPr/>
    </dgm:pt>
    <dgm:pt modelId="{9C5437D5-4239-8448-9291-228CDF593B32}" type="pres">
      <dgm:prSet presAssocID="{7EF0AE03-69C7-4253-80A8-8C4B273527EC}" presName="desTx" presStyleLbl="alignAccFollowNode1" presStyleIdx="0" presStyleCnt="3">
        <dgm:presLayoutVars/>
      </dgm:prSet>
      <dgm:spPr/>
    </dgm:pt>
    <dgm:pt modelId="{8067C564-D3A9-2242-92EF-591A8CC26B20}" type="pres">
      <dgm:prSet presAssocID="{CB7D7362-42F3-40FB-84A8-D29358B4BD55}" presName="space" presStyleCnt="0"/>
      <dgm:spPr/>
    </dgm:pt>
    <dgm:pt modelId="{CE77F226-6753-584B-8204-320EECE65872}" type="pres">
      <dgm:prSet presAssocID="{6B72FEAE-CE28-427D-84CD-F7E600F8A079}" presName="composite" presStyleCnt="0"/>
      <dgm:spPr/>
    </dgm:pt>
    <dgm:pt modelId="{2A45DA42-B017-0043-BB6D-D44499BE2FF4}" type="pres">
      <dgm:prSet presAssocID="{6B72FEAE-CE28-427D-84CD-F7E600F8A079}" presName="parTx" presStyleLbl="alignNode1" presStyleIdx="1" presStyleCnt="3">
        <dgm:presLayoutVars>
          <dgm:chMax val="0"/>
          <dgm:chPref val="0"/>
        </dgm:presLayoutVars>
      </dgm:prSet>
      <dgm:spPr/>
    </dgm:pt>
    <dgm:pt modelId="{AFBE2D3C-EBE8-114F-B572-342C24F1B0E3}" type="pres">
      <dgm:prSet presAssocID="{6B72FEAE-CE28-427D-84CD-F7E600F8A079}" presName="desTx" presStyleLbl="alignAccFollowNode1" presStyleIdx="1" presStyleCnt="3">
        <dgm:presLayoutVars/>
      </dgm:prSet>
      <dgm:spPr/>
    </dgm:pt>
    <dgm:pt modelId="{47A0FB49-54E5-2543-9A3A-46A7A8598D21}" type="pres">
      <dgm:prSet presAssocID="{710476D5-B9B7-49BA-BEB0-3D71C79103A3}" presName="space" presStyleCnt="0"/>
      <dgm:spPr/>
    </dgm:pt>
    <dgm:pt modelId="{BFE093D3-E9F3-E34A-BD28-B4E421C88BFB}" type="pres">
      <dgm:prSet presAssocID="{D00A6873-059E-4EC6-8786-20410AD418FD}" presName="composite" presStyleCnt="0"/>
      <dgm:spPr/>
    </dgm:pt>
    <dgm:pt modelId="{9B19ABE4-CFDE-BF41-9124-2D05EC051800}" type="pres">
      <dgm:prSet presAssocID="{D00A6873-059E-4EC6-8786-20410AD418FD}" presName="parTx" presStyleLbl="alignNode1" presStyleIdx="2" presStyleCnt="3">
        <dgm:presLayoutVars>
          <dgm:chMax val="0"/>
          <dgm:chPref val="0"/>
        </dgm:presLayoutVars>
      </dgm:prSet>
      <dgm:spPr/>
    </dgm:pt>
    <dgm:pt modelId="{615B8401-A663-B64D-90AB-105E1245DB73}" type="pres">
      <dgm:prSet presAssocID="{D00A6873-059E-4EC6-8786-20410AD418FD}" presName="desTx" presStyleLbl="alignAccFollowNode1" presStyleIdx="2" presStyleCnt="3">
        <dgm:presLayoutVars/>
      </dgm:prSet>
      <dgm:spPr/>
    </dgm:pt>
  </dgm:ptLst>
  <dgm:cxnLst>
    <dgm:cxn modelId="{17F9BF13-A70E-D944-9F46-FF14C20A7376}" type="presOf" srcId="{6B72FEAE-CE28-427D-84CD-F7E600F8A079}" destId="{2A45DA42-B017-0043-BB6D-D44499BE2FF4}" srcOrd="0" destOrd="0" presId="urn:microsoft.com/office/officeart/2016/7/layout/ChevronBlockProcess"/>
    <dgm:cxn modelId="{27B9AD1D-2D98-D548-B9F9-42E9F0579BC0}" type="presOf" srcId="{2B6CAC9C-D781-4C94-AD5B-3B0D9660B78E}" destId="{119232B7-2BEB-B94B-A4A4-BE2F2764C82F}" srcOrd="0" destOrd="0" presId="urn:microsoft.com/office/officeart/2016/7/layout/ChevronBlockProcess"/>
    <dgm:cxn modelId="{37FB0D30-9637-FC45-B2BE-4B9AD52E3092}" type="presOf" srcId="{333BE4AD-8E6D-48F5-8D64-BCB2291214A7}" destId="{9C5437D5-4239-8448-9291-228CDF593B32}" srcOrd="0" destOrd="1" presId="urn:microsoft.com/office/officeart/2016/7/layout/ChevronBlockProcess"/>
    <dgm:cxn modelId="{57BE6F34-6043-5F43-8421-905C55CFB846}" type="presOf" srcId="{596059CF-FED3-3B4D-B851-AD8F92DEF3E4}" destId="{615B8401-A663-B64D-90AB-105E1245DB73}" srcOrd="0" destOrd="0" presId="urn:microsoft.com/office/officeart/2016/7/layout/ChevronBlockProcess"/>
    <dgm:cxn modelId="{1E43B535-C625-F14D-9755-9B8336A64A79}" type="presOf" srcId="{D00A6873-059E-4EC6-8786-20410AD418FD}" destId="{9B19ABE4-CFDE-BF41-9124-2D05EC051800}" srcOrd="0" destOrd="0" presId="urn:microsoft.com/office/officeart/2016/7/layout/ChevronBlockProcess"/>
    <dgm:cxn modelId="{3DFFF841-0F32-4988-B9C6-36FE96CBC49B}" srcId="{2B6CAC9C-D781-4C94-AD5B-3B0D9660B78E}" destId="{7EF0AE03-69C7-4253-80A8-8C4B273527EC}" srcOrd="0" destOrd="0" parTransId="{34B115CE-1E2D-404C-9051-FEC5943ADF82}" sibTransId="{CB7D7362-42F3-40FB-84A8-D29358B4BD55}"/>
    <dgm:cxn modelId="{8C1AD068-4C79-C446-B1F6-452CD032FF99}" srcId="{D00A6873-059E-4EC6-8786-20410AD418FD}" destId="{596059CF-FED3-3B4D-B851-AD8F92DEF3E4}" srcOrd="0" destOrd="0" parTransId="{22D4D593-13D3-3443-AEDB-A569AD39E926}" sibTransId="{9AE4335F-300D-D14C-A6E4-D71D2C7C3844}"/>
    <dgm:cxn modelId="{9F55587D-EB08-4224-B19E-53172C7690F6}" srcId="{7EF0AE03-69C7-4253-80A8-8C4B273527EC}" destId="{333BE4AD-8E6D-48F5-8D64-BCB2291214A7}" srcOrd="1" destOrd="0" parTransId="{69C10C1C-55E0-46B1-9567-099479894D3F}" sibTransId="{73762437-2993-4C6D-BFE2-768F3D83DE93}"/>
    <dgm:cxn modelId="{7BDFE67F-3FC6-5F43-821E-F6A90C82D3A7}" type="presOf" srcId="{CCCEBD43-289B-4618-8814-D3B829725CFF}" destId="{AFBE2D3C-EBE8-114F-B572-342C24F1B0E3}" srcOrd="0" destOrd="0" presId="urn:microsoft.com/office/officeart/2016/7/layout/ChevronBlockProcess"/>
    <dgm:cxn modelId="{04CA5F9A-50AA-4556-981B-8EAF6B28C50E}" srcId="{7EF0AE03-69C7-4253-80A8-8C4B273527EC}" destId="{141F78D1-64AE-4169-B300-A2A65F8CCB80}" srcOrd="0" destOrd="0" parTransId="{C2EFEB1B-C8AC-4913-AF42-BC75BF0DF31C}" sibTransId="{86EFDB10-F352-4689-A06D-9C5D09097578}"/>
    <dgm:cxn modelId="{F668559B-FADB-47B0-973F-09C4D7449B63}" srcId="{2B6CAC9C-D781-4C94-AD5B-3B0D9660B78E}" destId="{6B72FEAE-CE28-427D-84CD-F7E600F8A079}" srcOrd="1" destOrd="0" parTransId="{41041E4C-B09B-46AD-956D-3E8D8DAEDB94}" sibTransId="{710476D5-B9B7-49BA-BEB0-3D71C79103A3}"/>
    <dgm:cxn modelId="{A42020A7-0B6B-40AD-B7E6-7B439B86BEFA}" srcId="{6B72FEAE-CE28-427D-84CD-F7E600F8A079}" destId="{CCCEBD43-289B-4618-8814-D3B829725CFF}" srcOrd="0" destOrd="0" parTransId="{5D09069D-F2A7-4636-8EBC-48A0EECF2758}" sibTransId="{7C0B1B4A-354F-4954-854A-E3AF823F47C8}"/>
    <dgm:cxn modelId="{DD9BA7BE-7FE1-4735-9B98-21F8DF82B85E}" srcId="{2B6CAC9C-D781-4C94-AD5B-3B0D9660B78E}" destId="{D00A6873-059E-4EC6-8786-20410AD418FD}" srcOrd="2" destOrd="0" parTransId="{C1716C99-F343-4232-8ACC-1DDA09602316}" sibTransId="{17E7CCF7-D69C-4F9E-8F16-900054CC87B5}"/>
    <dgm:cxn modelId="{0B15D4DC-E893-0747-A175-42F377D458E3}" type="presOf" srcId="{141F78D1-64AE-4169-B300-A2A65F8CCB80}" destId="{9C5437D5-4239-8448-9291-228CDF593B32}" srcOrd="0" destOrd="0" presId="urn:microsoft.com/office/officeart/2016/7/layout/ChevronBlockProcess"/>
    <dgm:cxn modelId="{3010DEFF-C97E-C940-8367-47BE345F4B0F}" type="presOf" srcId="{7EF0AE03-69C7-4253-80A8-8C4B273527EC}" destId="{14D315B2-5113-EB43-9A8E-2EE902750A43}" srcOrd="0" destOrd="0" presId="urn:microsoft.com/office/officeart/2016/7/layout/ChevronBlockProcess"/>
    <dgm:cxn modelId="{5444D5A9-01FB-8447-BE01-B0F08B50651F}" type="presParOf" srcId="{119232B7-2BEB-B94B-A4A4-BE2F2764C82F}" destId="{4332144E-365A-E649-8879-1D054E58D8A9}" srcOrd="0" destOrd="0" presId="urn:microsoft.com/office/officeart/2016/7/layout/ChevronBlockProcess"/>
    <dgm:cxn modelId="{07AF0733-3068-3B4C-832D-7688F437F603}" type="presParOf" srcId="{4332144E-365A-E649-8879-1D054E58D8A9}" destId="{14D315B2-5113-EB43-9A8E-2EE902750A43}" srcOrd="0" destOrd="0" presId="urn:microsoft.com/office/officeart/2016/7/layout/ChevronBlockProcess"/>
    <dgm:cxn modelId="{5E33E123-43A8-834D-B549-D8A7BA9DC7E6}" type="presParOf" srcId="{4332144E-365A-E649-8879-1D054E58D8A9}" destId="{9C5437D5-4239-8448-9291-228CDF593B32}" srcOrd="1" destOrd="0" presId="urn:microsoft.com/office/officeart/2016/7/layout/ChevronBlockProcess"/>
    <dgm:cxn modelId="{EFACB4D4-B0C4-7344-A8C8-F1B344D325D8}" type="presParOf" srcId="{119232B7-2BEB-B94B-A4A4-BE2F2764C82F}" destId="{8067C564-D3A9-2242-92EF-591A8CC26B20}" srcOrd="1" destOrd="0" presId="urn:microsoft.com/office/officeart/2016/7/layout/ChevronBlockProcess"/>
    <dgm:cxn modelId="{08E55DC6-E021-7840-9DE5-DB3C160BE97C}" type="presParOf" srcId="{119232B7-2BEB-B94B-A4A4-BE2F2764C82F}" destId="{CE77F226-6753-584B-8204-320EECE65872}" srcOrd="2" destOrd="0" presId="urn:microsoft.com/office/officeart/2016/7/layout/ChevronBlockProcess"/>
    <dgm:cxn modelId="{595D6C20-9762-9E4A-A418-9D3A64967667}" type="presParOf" srcId="{CE77F226-6753-584B-8204-320EECE65872}" destId="{2A45DA42-B017-0043-BB6D-D44499BE2FF4}" srcOrd="0" destOrd="0" presId="urn:microsoft.com/office/officeart/2016/7/layout/ChevronBlockProcess"/>
    <dgm:cxn modelId="{F89B7F03-98E1-324F-AC11-87F649784EFF}" type="presParOf" srcId="{CE77F226-6753-584B-8204-320EECE65872}" destId="{AFBE2D3C-EBE8-114F-B572-342C24F1B0E3}" srcOrd="1" destOrd="0" presId="urn:microsoft.com/office/officeart/2016/7/layout/ChevronBlockProcess"/>
    <dgm:cxn modelId="{4142E695-45A3-3D43-AC1B-BC3DC64499FA}" type="presParOf" srcId="{119232B7-2BEB-B94B-A4A4-BE2F2764C82F}" destId="{47A0FB49-54E5-2543-9A3A-46A7A8598D21}" srcOrd="3" destOrd="0" presId="urn:microsoft.com/office/officeart/2016/7/layout/ChevronBlockProcess"/>
    <dgm:cxn modelId="{E6C92C4B-EE10-AA4F-AE4E-02C2C9731750}" type="presParOf" srcId="{119232B7-2BEB-B94B-A4A4-BE2F2764C82F}" destId="{BFE093D3-E9F3-E34A-BD28-B4E421C88BFB}" srcOrd="4" destOrd="0" presId="urn:microsoft.com/office/officeart/2016/7/layout/ChevronBlockProcess"/>
    <dgm:cxn modelId="{7812179F-C7B4-9E41-974F-5D2D041F128C}" type="presParOf" srcId="{BFE093D3-E9F3-E34A-BD28-B4E421C88BFB}" destId="{9B19ABE4-CFDE-BF41-9124-2D05EC051800}" srcOrd="0" destOrd="0" presId="urn:microsoft.com/office/officeart/2016/7/layout/ChevronBlockProcess"/>
    <dgm:cxn modelId="{D877C23D-888F-224D-88BE-0D54427925E2}" type="presParOf" srcId="{BFE093D3-E9F3-E34A-BD28-B4E421C88BFB}" destId="{615B8401-A663-B64D-90AB-105E1245DB73}"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742F2A-0581-4999-A79C-26B276AEC7A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5A5666B-30A1-4260-80A3-285D965C3CC1}">
      <dgm:prSet/>
      <dgm:spPr/>
      <dgm:t>
        <a:bodyPr/>
        <a:lstStyle/>
        <a:p>
          <a:r>
            <a:rPr lang="en-US" b="1" baseline="0"/>
            <a:t>Accessibility Tools:</a:t>
          </a:r>
          <a:r>
            <a:rPr lang="en-US" baseline="0"/>
            <a:t> Generate audio descriptions of images for visually impaired individuals.</a:t>
          </a:r>
          <a:endParaRPr lang="en-US"/>
        </a:p>
      </dgm:t>
    </dgm:pt>
    <dgm:pt modelId="{8C862BD6-0765-44E2-B786-8E8784C718F5}" type="parTrans" cxnId="{C2DC6F5F-AF2A-442A-87D8-404829109F3E}">
      <dgm:prSet/>
      <dgm:spPr/>
      <dgm:t>
        <a:bodyPr/>
        <a:lstStyle/>
        <a:p>
          <a:endParaRPr lang="en-US"/>
        </a:p>
      </dgm:t>
    </dgm:pt>
    <dgm:pt modelId="{04E636D2-EA11-4386-81F4-18F6534FF412}" type="sibTrans" cxnId="{C2DC6F5F-AF2A-442A-87D8-404829109F3E}">
      <dgm:prSet/>
      <dgm:spPr/>
      <dgm:t>
        <a:bodyPr/>
        <a:lstStyle/>
        <a:p>
          <a:endParaRPr lang="en-US"/>
        </a:p>
      </dgm:t>
    </dgm:pt>
    <dgm:pt modelId="{CA4968A5-F30A-43CC-B589-CA8712612135}">
      <dgm:prSet/>
      <dgm:spPr/>
      <dgm:t>
        <a:bodyPr/>
        <a:lstStyle/>
        <a:p>
          <a:r>
            <a:rPr lang="en-US" b="1" baseline="0"/>
            <a:t>Image Search Engines:</a:t>
          </a:r>
          <a:r>
            <a:rPr lang="en-US" baseline="0"/>
            <a:t> Enhance image search results by including relevant captions for improved retrieval.</a:t>
          </a:r>
          <a:endParaRPr lang="en-US"/>
        </a:p>
      </dgm:t>
    </dgm:pt>
    <dgm:pt modelId="{C879ACD1-8B7D-4A77-B5FD-D6DB87E8A898}" type="parTrans" cxnId="{6DB21972-B3E7-45DB-863C-4D1BD43C1C27}">
      <dgm:prSet/>
      <dgm:spPr/>
      <dgm:t>
        <a:bodyPr/>
        <a:lstStyle/>
        <a:p>
          <a:endParaRPr lang="en-US"/>
        </a:p>
      </dgm:t>
    </dgm:pt>
    <dgm:pt modelId="{749F502E-D463-46D1-9B19-9F5AD1C149EE}" type="sibTrans" cxnId="{6DB21972-B3E7-45DB-863C-4D1BD43C1C27}">
      <dgm:prSet/>
      <dgm:spPr/>
      <dgm:t>
        <a:bodyPr/>
        <a:lstStyle/>
        <a:p>
          <a:endParaRPr lang="en-US"/>
        </a:p>
      </dgm:t>
    </dgm:pt>
    <dgm:pt modelId="{3B2DE255-5598-4132-AF79-2BCB14274F01}">
      <dgm:prSet/>
      <dgm:spPr/>
      <dgm:t>
        <a:bodyPr/>
        <a:lstStyle/>
        <a:p>
          <a:r>
            <a:rPr lang="en-US" b="1" baseline="0"/>
            <a:t>Social Media Platforms:</a:t>
          </a:r>
          <a:r>
            <a:rPr lang="en-US" baseline="0"/>
            <a:t> Automatically generate captions for user-uploaded images, saving time and effort.</a:t>
          </a:r>
          <a:endParaRPr lang="en-US"/>
        </a:p>
      </dgm:t>
    </dgm:pt>
    <dgm:pt modelId="{22D13EDE-DB0A-4D5F-B89B-D3541380D21A}" type="parTrans" cxnId="{D451BF47-88D1-4749-8E4C-43EC4188EE33}">
      <dgm:prSet/>
      <dgm:spPr/>
      <dgm:t>
        <a:bodyPr/>
        <a:lstStyle/>
        <a:p>
          <a:endParaRPr lang="en-US"/>
        </a:p>
      </dgm:t>
    </dgm:pt>
    <dgm:pt modelId="{211E927B-8B05-421E-B2A4-47FD26095E96}" type="sibTrans" cxnId="{D451BF47-88D1-4749-8E4C-43EC4188EE33}">
      <dgm:prSet/>
      <dgm:spPr/>
      <dgm:t>
        <a:bodyPr/>
        <a:lstStyle/>
        <a:p>
          <a:endParaRPr lang="en-US"/>
        </a:p>
      </dgm:t>
    </dgm:pt>
    <dgm:pt modelId="{ECD6B307-3641-4E5B-A1B3-8E8C19948229}">
      <dgm:prSet/>
      <dgm:spPr/>
      <dgm:t>
        <a:bodyPr/>
        <a:lstStyle/>
        <a:p>
          <a:r>
            <a:rPr lang="en-US" b="1" baseline="0"/>
            <a:t>Robotics and Automation:</a:t>
          </a:r>
          <a:r>
            <a:rPr lang="en-US" baseline="0"/>
            <a:t> Enable robots to understand and describe their visual surroundings for improved navigation and interaction.</a:t>
          </a:r>
          <a:endParaRPr lang="en-US"/>
        </a:p>
      </dgm:t>
    </dgm:pt>
    <dgm:pt modelId="{C3269A42-A621-4D08-9767-2692F4FF25DD}" type="parTrans" cxnId="{67606708-4396-4A4E-BF65-79B7870FEF92}">
      <dgm:prSet/>
      <dgm:spPr/>
      <dgm:t>
        <a:bodyPr/>
        <a:lstStyle/>
        <a:p>
          <a:endParaRPr lang="en-US"/>
        </a:p>
      </dgm:t>
    </dgm:pt>
    <dgm:pt modelId="{9FC3DEA9-B7C3-4BCB-830E-B4A4F02FCA22}" type="sibTrans" cxnId="{67606708-4396-4A4E-BF65-79B7870FEF92}">
      <dgm:prSet/>
      <dgm:spPr/>
      <dgm:t>
        <a:bodyPr/>
        <a:lstStyle/>
        <a:p>
          <a:endParaRPr lang="en-US"/>
        </a:p>
      </dgm:t>
    </dgm:pt>
    <dgm:pt modelId="{4655DC75-6A60-4A8D-AF2B-7DCED5D533B2}" type="pres">
      <dgm:prSet presAssocID="{FA742F2A-0581-4999-A79C-26B276AEC7A9}" presName="root" presStyleCnt="0">
        <dgm:presLayoutVars>
          <dgm:dir/>
          <dgm:resizeHandles val="exact"/>
        </dgm:presLayoutVars>
      </dgm:prSet>
      <dgm:spPr/>
    </dgm:pt>
    <dgm:pt modelId="{63B568AC-4657-4A36-AC79-61FEA7813A0A}" type="pres">
      <dgm:prSet presAssocID="{FA742F2A-0581-4999-A79C-26B276AEC7A9}" presName="container" presStyleCnt="0">
        <dgm:presLayoutVars>
          <dgm:dir/>
          <dgm:resizeHandles val="exact"/>
        </dgm:presLayoutVars>
      </dgm:prSet>
      <dgm:spPr/>
    </dgm:pt>
    <dgm:pt modelId="{421035B1-1AC7-4DD3-ADA7-8B58F3325B11}" type="pres">
      <dgm:prSet presAssocID="{15A5666B-30A1-4260-80A3-285D965C3CC1}" presName="compNode" presStyleCnt="0"/>
      <dgm:spPr/>
    </dgm:pt>
    <dgm:pt modelId="{6C027565-882E-4F3A-A85C-E3336DB4B573}" type="pres">
      <dgm:prSet presAssocID="{15A5666B-30A1-4260-80A3-285D965C3CC1}" presName="iconBgRect" presStyleLbl="bgShp" presStyleIdx="0" presStyleCnt="4"/>
      <dgm:spPr/>
    </dgm:pt>
    <dgm:pt modelId="{B43F6455-6F25-48E5-881F-949C9D289308}" type="pres">
      <dgm:prSet presAssocID="{15A5666B-30A1-4260-80A3-285D965C3CC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af"/>
        </a:ext>
      </dgm:extLst>
    </dgm:pt>
    <dgm:pt modelId="{58DA92E1-DF69-4637-81B3-D4C8422CF833}" type="pres">
      <dgm:prSet presAssocID="{15A5666B-30A1-4260-80A3-285D965C3CC1}" presName="spaceRect" presStyleCnt="0"/>
      <dgm:spPr/>
    </dgm:pt>
    <dgm:pt modelId="{179369C5-2925-43AC-AC64-77D51ACFFFAB}" type="pres">
      <dgm:prSet presAssocID="{15A5666B-30A1-4260-80A3-285D965C3CC1}" presName="textRect" presStyleLbl="revTx" presStyleIdx="0" presStyleCnt="4">
        <dgm:presLayoutVars>
          <dgm:chMax val="1"/>
          <dgm:chPref val="1"/>
        </dgm:presLayoutVars>
      </dgm:prSet>
      <dgm:spPr/>
    </dgm:pt>
    <dgm:pt modelId="{5A82759A-3648-4DAB-BCB5-FA3374886E7D}" type="pres">
      <dgm:prSet presAssocID="{04E636D2-EA11-4386-81F4-18F6534FF412}" presName="sibTrans" presStyleLbl="sibTrans2D1" presStyleIdx="0" presStyleCnt="0"/>
      <dgm:spPr/>
    </dgm:pt>
    <dgm:pt modelId="{51A8BA8C-8056-4F9D-A9A9-6F6D1E0B41EA}" type="pres">
      <dgm:prSet presAssocID="{CA4968A5-F30A-43CC-B589-CA8712612135}" presName="compNode" presStyleCnt="0"/>
      <dgm:spPr/>
    </dgm:pt>
    <dgm:pt modelId="{19583A9C-92EE-435B-AB8E-012A1516A0EE}" type="pres">
      <dgm:prSet presAssocID="{CA4968A5-F30A-43CC-B589-CA8712612135}" presName="iconBgRect" presStyleLbl="bgShp" presStyleIdx="1" presStyleCnt="4"/>
      <dgm:spPr/>
    </dgm:pt>
    <dgm:pt modelId="{3A95B7ED-B7F2-424F-9AC9-E12BEF334A2E}" type="pres">
      <dgm:prSet presAssocID="{CA4968A5-F30A-43CC-B589-CA87126121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FB687575-C0E7-4287-96C1-3FAD55C97287}" type="pres">
      <dgm:prSet presAssocID="{CA4968A5-F30A-43CC-B589-CA8712612135}" presName="spaceRect" presStyleCnt="0"/>
      <dgm:spPr/>
    </dgm:pt>
    <dgm:pt modelId="{405D6DFF-2065-45C7-8605-7CA5CFA4A519}" type="pres">
      <dgm:prSet presAssocID="{CA4968A5-F30A-43CC-B589-CA8712612135}" presName="textRect" presStyleLbl="revTx" presStyleIdx="1" presStyleCnt="4">
        <dgm:presLayoutVars>
          <dgm:chMax val="1"/>
          <dgm:chPref val="1"/>
        </dgm:presLayoutVars>
      </dgm:prSet>
      <dgm:spPr/>
    </dgm:pt>
    <dgm:pt modelId="{01A021A6-46CC-478A-8865-256DA4EBF877}" type="pres">
      <dgm:prSet presAssocID="{749F502E-D463-46D1-9B19-9F5AD1C149EE}" presName="sibTrans" presStyleLbl="sibTrans2D1" presStyleIdx="0" presStyleCnt="0"/>
      <dgm:spPr/>
    </dgm:pt>
    <dgm:pt modelId="{334FD001-6FDE-46FA-8D61-B5D072D61CB6}" type="pres">
      <dgm:prSet presAssocID="{3B2DE255-5598-4132-AF79-2BCB14274F01}" presName="compNode" presStyleCnt="0"/>
      <dgm:spPr/>
    </dgm:pt>
    <dgm:pt modelId="{9C01DC3C-B8E5-46A3-B65A-76C7174B456D}" type="pres">
      <dgm:prSet presAssocID="{3B2DE255-5598-4132-AF79-2BCB14274F01}" presName="iconBgRect" presStyleLbl="bgShp" presStyleIdx="2" presStyleCnt="4"/>
      <dgm:spPr/>
    </dgm:pt>
    <dgm:pt modelId="{D2A4FBFA-6A0A-43AC-873A-BEA4AB007955}" type="pres">
      <dgm:prSet presAssocID="{3B2DE255-5598-4132-AF79-2BCB14274F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ting"/>
        </a:ext>
      </dgm:extLst>
    </dgm:pt>
    <dgm:pt modelId="{04F874B4-48DD-4B9E-BAE7-B5A226147296}" type="pres">
      <dgm:prSet presAssocID="{3B2DE255-5598-4132-AF79-2BCB14274F01}" presName="spaceRect" presStyleCnt="0"/>
      <dgm:spPr/>
    </dgm:pt>
    <dgm:pt modelId="{C19A31E4-9926-4175-9E8A-C16805B92118}" type="pres">
      <dgm:prSet presAssocID="{3B2DE255-5598-4132-AF79-2BCB14274F01}" presName="textRect" presStyleLbl="revTx" presStyleIdx="2" presStyleCnt="4">
        <dgm:presLayoutVars>
          <dgm:chMax val="1"/>
          <dgm:chPref val="1"/>
        </dgm:presLayoutVars>
      </dgm:prSet>
      <dgm:spPr/>
    </dgm:pt>
    <dgm:pt modelId="{B70371F3-215A-4FD6-8D36-4D1F77E09399}" type="pres">
      <dgm:prSet presAssocID="{211E927B-8B05-421E-B2A4-47FD26095E96}" presName="sibTrans" presStyleLbl="sibTrans2D1" presStyleIdx="0" presStyleCnt="0"/>
      <dgm:spPr/>
    </dgm:pt>
    <dgm:pt modelId="{F45AA831-80A5-4945-8CB8-998641D25B4C}" type="pres">
      <dgm:prSet presAssocID="{ECD6B307-3641-4E5B-A1B3-8E8C19948229}" presName="compNode" presStyleCnt="0"/>
      <dgm:spPr/>
    </dgm:pt>
    <dgm:pt modelId="{4A6052EC-DB4A-473B-A6E7-0A906B13A7BF}" type="pres">
      <dgm:prSet presAssocID="{ECD6B307-3641-4E5B-A1B3-8E8C19948229}" presName="iconBgRect" presStyleLbl="bgShp" presStyleIdx="3" presStyleCnt="4"/>
      <dgm:spPr/>
    </dgm:pt>
    <dgm:pt modelId="{39867213-0229-4F4D-8EFD-ACAE8301FFFE}" type="pres">
      <dgm:prSet presAssocID="{ECD6B307-3641-4E5B-A1B3-8E8C199482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7F51D3C8-D368-4DC4-8D83-85018275DE28}" type="pres">
      <dgm:prSet presAssocID="{ECD6B307-3641-4E5B-A1B3-8E8C19948229}" presName="spaceRect" presStyleCnt="0"/>
      <dgm:spPr/>
    </dgm:pt>
    <dgm:pt modelId="{719A93C9-0493-4A90-8914-34D9395B9838}" type="pres">
      <dgm:prSet presAssocID="{ECD6B307-3641-4E5B-A1B3-8E8C19948229}" presName="textRect" presStyleLbl="revTx" presStyleIdx="3" presStyleCnt="4">
        <dgm:presLayoutVars>
          <dgm:chMax val="1"/>
          <dgm:chPref val="1"/>
        </dgm:presLayoutVars>
      </dgm:prSet>
      <dgm:spPr/>
    </dgm:pt>
  </dgm:ptLst>
  <dgm:cxnLst>
    <dgm:cxn modelId="{EA4E5107-4307-524E-A492-8EF87CB64C72}" type="presOf" srcId="{ECD6B307-3641-4E5B-A1B3-8E8C19948229}" destId="{719A93C9-0493-4A90-8914-34D9395B9838}" srcOrd="0" destOrd="0" presId="urn:microsoft.com/office/officeart/2018/2/layout/IconCircleList"/>
    <dgm:cxn modelId="{67606708-4396-4A4E-BF65-79B7870FEF92}" srcId="{FA742F2A-0581-4999-A79C-26B276AEC7A9}" destId="{ECD6B307-3641-4E5B-A1B3-8E8C19948229}" srcOrd="3" destOrd="0" parTransId="{C3269A42-A621-4D08-9767-2692F4FF25DD}" sibTransId="{9FC3DEA9-B7C3-4BCB-830E-B4A4F02FCA22}"/>
    <dgm:cxn modelId="{ABD8B027-754E-664D-8C15-708AA38090C9}" type="presOf" srcId="{FA742F2A-0581-4999-A79C-26B276AEC7A9}" destId="{4655DC75-6A60-4A8D-AF2B-7DCED5D533B2}" srcOrd="0" destOrd="0" presId="urn:microsoft.com/office/officeart/2018/2/layout/IconCircleList"/>
    <dgm:cxn modelId="{5B582A44-A189-A54D-A66F-CF127886FA2A}" type="presOf" srcId="{211E927B-8B05-421E-B2A4-47FD26095E96}" destId="{B70371F3-215A-4FD6-8D36-4D1F77E09399}" srcOrd="0" destOrd="0" presId="urn:microsoft.com/office/officeart/2018/2/layout/IconCircleList"/>
    <dgm:cxn modelId="{D451BF47-88D1-4749-8E4C-43EC4188EE33}" srcId="{FA742F2A-0581-4999-A79C-26B276AEC7A9}" destId="{3B2DE255-5598-4132-AF79-2BCB14274F01}" srcOrd="2" destOrd="0" parTransId="{22D13EDE-DB0A-4D5F-B89B-D3541380D21A}" sibTransId="{211E927B-8B05-421E-B2A4-47FD26095E96}"/>
    <dgm:cxn modelId="{C2DC6F5F-AF2A-442A-87D8-404829109F3E}" srcId="{FA742F2A-0581-4999-A79C-26B276AEC7A9}" destId="{15A5666B-30A1-4260-80A3-285D965C3CC1}" srcOrd="0" destOrd="0" parTransId="{8C862BD6-0765-44E2-B786-8E8784C718F5}" sibTransId="{04E636D2-EA11-4386-81F4-18F6534FF412}"/>
    <dgm:cxn modelId="{3456E563-3568-444B-A21A-4E5CBAAF487B}" type="presOf" srcId="{749F502E-D463-46D1-9B19-9F5AD1C149EE}" destId="{01A021A6-46CC-478A-8865-256DA4EBF877}" srcOrd="0" destOrd="0" presId="urn:microsoft.com/office/officeart/2018/2/layout/IconCircleList"/>
    <dgm:cxn modelId="{F9E5446E-277A-BE44-B7DD-5EADFA7F89FD}" type="presOf" srcId="{04E636D2-EA11-4386-81F4-18F6534FF412}" destId="{5A82759A-3648-4DAB-BCB5-FA3374886E7D}" srcOrd="0" destOrd="0" presId="urn:microsoft.com/office/officeart/2018/2/layout/IconCircleList"/>
    <dgm:cxn modelId="{6DB21972-B3E7-45DB-863C-4D1BD43C1C27}" srcId="{FA742F2A-0581-4999-A79C-26B276AEC7A9}" destId="{CA4968A5-F30A-43CC-B589-CA8712612135}" srcOrd="1" destOrd="0" parTransId="{C879ACD1-8B7D-4A77-B5FD-D6DB87E8A898}" sibTransId="{749F502E-D463-46D1-9B19-9F5AD1C149EE}"/>
    <dgm:cxn modelId="{2BC84A77-C9C5-EA45-9093-EC6E2125359F}" type="presOf" srcId="{CA4968A5-F30A-43CC-B589-CA8712612135}" destId="{405D6DFF-2065-45C7-8605-7CA5CFA4A519}" srcOrd="0" destOrd="0" presId="urn:microsoft.com/office/officeart/2018/2/layout/IconCircleList"/>
    <dgm:cxn modelId="{E0C66FF3-D367-2345-BA02-695D47348257}" type="presOf" srcId="{3B2DE255-5598-4132-AF79-2BCB14274F01}" destId="{C19A31E4-9926-4175-9E8A-C16805B92118}" srcOrd="0" destOrd="0" presId="urn:microsoft.com/office/officeart/2018/2/layout/IconCircleList"/>
    <dgm:cxn modelId="{9C90E9F7-772B-2D44-A2D7-08EEED95C87C}" type="presOf" srcId="{15A5666B-30A1-4260-80A3-285D965C3CC1}" destId="{179369C5-2925-43AC-AC64-77D51ACFFFAB}" srcOrd="0" destOrd="0" presId="urn:microsoft.com/office/officeart/2018/2/layout/IconCircleList"/>
    <dgm:cxn modelId="{DD79FF17-E23A-964F-8210-F63B93483011}" type="presParOf" srcId="{4655DC75-6A60-4A8D-AF2B-7DCED5D533B2}" destId="{63B568AC-4657-4A36-AC79-61FEA7813A0A}" srcOrd="0" destOrd="0" presId="urn:microsoft.com/office/officeart/2018/2/layout/IconCircleList"/>
    <dgm:cxn modelId="{75B878E3-5CCC-2D48-8136-6DC9AB96EDDE}" type="presParOf" srcId="{63B568AC-4657-4A36-AC79-61FEA7813A0A}" destId="{421035B1-1AC7-4DD3-ADA7-8B58F3325B11}" srcOrd="0" destOrd="0" presId="urn:microsoft.com/office/officeart/2018/2/layout/IconCircleList"/>
    <dgm:cxn modelId="{BEA2FDC3-647B-DE4B-B5BF-ECC01439D3CB}" type="presParOf" srcId="{421035B1-1AC7-4DD3-ADA7-8B58F3325B11}" destId="{6C027565-882E-4F3A-A85C-E3336DB4B573}" srcOrd="0" destOrd="0" presId="urn:microsoft.com/office/officeart/2018/2/layout/IconCircleList"/>
    <dgm:cxn modelId="{768AC44A-9388-6041-8796-0BAA2A476BC8}" type="presParOf" srcId="{421035B1-1AC7-4DD3-ADA7-8B58F3325B11}" destId="{B43F6455-6F25-48E5-881F-949C9D289308}" srcOrd="1" destOrd="0" presId="urn:microsoft.com/office/officeart/2018/2/layout/IconCircleList"/>
    <dgm:cxn modelId="{7F317E71-EC32-9E48-9F03-F801A31820BE}" type="presParOf" srcId="{421035B1-1AC7-4DD3-ADA7-8B58F3325B11}" destId="{58DA92E1-DF69-4637-81B3-D4C8422CF833}" srcOrd="2" destOrd="0" presId="urn:microsoft.com/office/officeart/2018/2/layout/IconCircleList"/>
    <dgm:cxn modelId="{FDBB022E-7E00-944B-AB59-58A1FE452DD3}" type="presParOf" srcId="{421035B1-1AC7-4DD3-ADA7-8B58F3325B11}" destId="{179369C5-2925-43AC-AC64-77D51ACFFFAB}" srcOrd="3" destOrd="0" presId="urn:microsoft.com/office/officeart/2018/2/layout/IconCircleList"/>
    <dgm:cxn modelId="{172559B9-F4EF-6B47-9CA6-127264DD5C2F}" type="presParOf" srcId="{63B568AC-4657-4A36-AC79-61FEA7813A0A}" destId="{5A82759A-3648-4DAB-BCB5-FA3374886E7D}" srcOrd="1" destOrd="0" presId="urn:microsoft.com/office/officeart/2018/2/layout/IconCircleList"/>
    <dgm:cxn modelId="{28E22BC1-72E8-DA44-AA97-EE543BB1CC1D}" type="presParOf" srcId="{63B568AC-4657-4A36-AC79-61FEA7813A0A}" destId="{51A8BA8C-8056-4F9D-A9A9-6F6D1E0B41EA}" srcOrd="2" destOrd="0" presId="urn:microsoft.com/office/officeart/2018/2/layout/IconCircleList"/>
    <dgm:cxn modelId="{219EDB8B-4324-0544-8482-F826714720BC}" type="presParOf" srcId="{51A8BA8C-8056-4F9D-A9A9-6F6D1E0B41EA}" destId="{19583A9C-92EE-435B-AB8E-012A1516A0EE}" srcOrd="0" destOrd="0" presId="urn:microsoft.com/office/officeart/2018/2/layout/IconCircleList"/>
    <dgm:cxn modelId="{CEDD1519-E0AA-A249-ABA8-9937CC6F2EBA}" type="presParOf" srcId="{51A8BA8C-8056-4F9D-A9A9-6F6D1E0B41EA}" destId="{3A95B7ED-B7F2-424F-9AC9-E12BEF334A2E}" srcOrd="1" destOrd="0" presId="urn:microsoft.com/office/officeart/2018/2/layout/IconCircleList"/>
    <dgm:cxn modelId="{7BF54717-C3F3-CB48-9899-83FA8FB88E35}" type="presParOf" srcId="{51A8BA8C-8056-4F9D-A9A9-6F6D1E0B41EA}" destId="{FB687575-C0E7-4287-96C1-3FAD55C97287}" srcOrd="2" destOrd="0" presId="urn:microsoft.com/office/officeart/2018/2/layout/IconCircleList"/>
    <dgm:cxn modelId="{B7DC0B42-009E-EE4D-9F9C-DA9F801ED60A}" type="presParOf" srcId="{51A8BA8C-8056-4F9D-A9A9-6F6D1E0B41EA}" destId="{405D6DFF-2065-45C7-8605-7CA5CFA4A519}" srcOrd="3" destOrd="0" presId="urn:microsoft.com/office/officeart/2018/2/layout/IconCircleList"/>
    <dgm:cxn modelId="{71EC2502-0863-4142-8CEE-A9540F9D7EEC}" type="presParOf" srcId="{63B568AC-4657-4A36-AC79-61FEA7813A0A}" destId="{01A021A6-46CC-478A-8865-256DA4EBF877}" srcOrd="3" destOrd="0" presId="urn:microsoft.com/office/officeart/2018/2/layout/IconCircleList"/>
    <dgm:cxn modelId="{3EE60F87-DA38-D849-B679-AFF3627EF8DE}" type="presParOf" srcId="{63B568AC-4657-4A36-AC79-61FEA7813A0A}" destId="{334FD001-6FDE-46FA-8D61-B5D072D61CB6}" srcOrd="4" destOrd="0" presId="urn:microsoft.com/office/officeart/2018/2/layout/IconCircleList"/>
    <dgm:cxn modelId="{3A55FD7F-7182-CF4D-89F1-448CF4ABEB0A}" type="presParOf" srcId="{334FD001-6FDE-46FA-8D61-B5D072D61CB6}" destId="{9C01DC3C-B8E5-46A3-B65A-76C7174B456D}" srcOrd="0" destOrd="0" presId="urn:microsoft.com/office/officeart/2018/2/layout/IconCircleList"/>
    <dgm:cxn modelId="{01626809-98A7-7145-9F69-2E359F6264B0}" type="presParOf" srcId="{334FD001-6FDE-46FA-8D61-B5D072D61CB6}" destId="{D2A4FBFA-6A0A-43AC-873A-BEA4AB007955}" srcOrd="1" destOrd="0" presId="urn:microsoft.com/office/officeart/2018/2/layout/IconCircleList"/>
    <dgm:cxn modelId="{A2254D1B-AD41-F347-89F3-A7194B09E15A}" type="presParOf" srcId="{334FD001-6FDE-46FA-8D61-B5D072D61CB6}" destId="{04F874B4-48DD-4B9E-BAE7-B5A226147296}" srcOrd="2" destOrd="0" presId="urn:microsoft.com/office/officeart/2018/2/layout/IconCircleList"/>
    <dgm:cxn modelId="{16FB558B-62D4-1544-9D42-1FE753732E79}" type="presParOf" srcId="{334FD001-6FDE-46FA-8D61-B5D072D61CB6}" destId="{C19A31E4-9926-4175-9E8A-C16805B92118}" srcOrd="3" destOrd="0" presId="urn:microsoft.com/office/officeart/2018/2/layout/IconCircleList"/>
    <dgm:cxn modelId="{C0F6C4BA-1C09-2E4C-BFBD-FC44C8AA56A6}" type="presParOf" srcId="{63B568AC-4657-4A36-AC79-61FEA7813A0A}" destId="{B70371F3-215A-4FD6-8D36-4D1F77E09399}" srcOrd="5" destOrd="0" presId="urn:microsoft.com/office/officeart/2018/2/layout/IconCircleList"/>
    <dgm:cxn modelId="{415BF58F-87C9-D34E-BCFE-16AFA36E8EDA}" type="presParOf" srcId="{63B568AC-4657-4A36-AC79-61FEA7813A0A}" destId="{F45AA831-80A5-4945-8CB8-998641D25B4C}" srcOrd="6" destOrd="0" presId="urn:microsoft.com/office/officeart/2018/2/layout/IconCircleList"/>
    <dgm:cxn modelId="{DCBD7915-9550-5F4C-9D04-A99D62010E03}" type="presParOf" srcId="{F45AA831-80A5-4945-8CB8-998641D25B4C}" destId="{4A6052EC-DB4A-473B-A6E7-0A906B13A7BF}" srcOrd="0" destOrd="0" presId="urn:microsoft.com/office/officeart/2018/2/layout/IconCircleList"/>
    <dgm:cxn modelId="{CD867023-A771-174E-B758-253569F741BA}" type="presParOf" srcId="{F45AA831-80A5-4945-8CB8-998641D25B4C}" destId="{39867213-0229-4F4D-8EFD-ACAE8301FFFE}" srcOrd="1" destOrd="0" presId="urn:microsoft.com/office/officeart/2018/2/layout/IconCircleList"/>
    <dgm:cxn modelId="{9A42CA16-AF90-DC48-A81B-7242015217AE}" type="presParOf" srcId="{F45AA831-80A5-4945-8CB8-998641D25B4C}" destId="{7F51D3C8-D368-4DC4-8D83-85018275DE28}" srcOrd="2" destOrd="0" presId="urn:microsoft.com/office/officeart/2018/2/layout/IconCircleList"/>
    <dgm:cxn modelId="{7C10769A-DF7F-594D-A13A-AD154E7A5E9F}" type="presParOf" srcId="{F45AA831-80A5-4945-8CB8-998641D25B4C}" destId="{719A93C9-0493-4A90-8914-34D9395B983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EBDAFA8-6F12-451B-B6A5-D0CDBEF2FF6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BFA81C-CA8A-4CEB-AD48-6755FEEF109A}">
      <dgm:prSet/>
      <dgm:spPr/>
      <dgm:t>
        <a:bodyPr/>
        <a:lstStyle/>
        <a:p>
          <a:pPr>
            <a:lnSpc>
              <a:spcPct val="100000"/>
            </a:lnSpc>
            <a:defRPr b="1"/>
          </a:pPr>
          <a:r>
            <a:rPr lang="en-US" dirty="0"/>
            <a:t>Conclusion</a:t>
          </a:r>
        </a:p>
      </dgm:t>
    </dgm:pt>
    <dgm:pt modelId="{D3A55C95-B297-4FE9-A0E4-74B6266BDAED}" type="parTrans" cxnId="{A8DE26D1-C2F1-4918-AF26-840652C24906}">
      <dgm:prSet/>
      <dgm:spPr/>
      <dgm:t>
        <a:bodyPr/>
        <a:lstStyle/>
        <a:p>
          <a:endParaRPr lang="en-US"/>
        </a:p>
      </dgm:t>
    </dgm:pt>
    <dgm:pt modelId="{1D456536-11E4-40D8-9049-C95DC8AE4F12}" type="sibTrans" cxnId="{A8DE26D1-C2F1-4918-AF26-840652C24906}">
      <dgm:prSet/>
      <dgm:spPr/>
      <dgm:t>
        <a:bodyPr/>
        <a:lstStyle/>
        <a:p>
          <a:endParaRPr lang="en-US"/>
        </a:p>
      </dgm:t>
    </dgm:pt>
    <dgm:pt modelId="{6BF13110-64A2-4DDC-9096-DCC68AA3FE96}">
      <dgm:prSet custT="1"/>
      <dgm:spPr/>
      <dgm:t>
        <a:bodyPr/>
        <a:lstStyle/>
        <a:p>
          <a:pPr>
            <a:lnSpc>
              <a:spcPct val="100000"/>
            </a:lnSpc>
          </a:pPr>
          <a:r>
            <a:rPr lang="en-US" sz="1800" dirty="0"/>
            <a:t>This project successfully demonstrated the effectiveness of combining CNNs, LSTMs, and attention mechanisms for image caption generation.</a:t>
          </a:r>
        </a:p>
      </dgm:t>
    </dgm:pt>
    <dgm:pt modelId="{9F405BF7-24E8-44BF-82CA-CBCC1D4DFE59}" type="parTrans" cxnId="{C960DE89-4182-47A5-AB20-A2BBA9F20E4B}">
      <dgm:prSet/>
      <dgm:spPr/>
      <dgm:t>
        <a:bodyPr/>
        <a:lstStyle/>
        <a:p>
          <a:endParaRPr lang="en-US"/>
        </a:p>
      </dgm:t>
    </dgm:pt>
    <dgm:pt modelId="{AD0243A1-C325-49E7-82EE-1DC2B7C5C8BB}" type="sibTrans" cxnId="{C960DE89-4182-47A5-AB20-A2BBA9F20E4B}">
      <dgm:prSet/>
      <dgm:spPr/>
      <dgm:t>
        <a:bodyPr/>
        <a:lstStyle/>
        <a:p>
          <a:endParaRPr lang="en-US"/>
        </a:p>
      </dgm:t>
    </dgm:pt>
    <dgm:pt modelId="{2E52A5AA-7934-4F43-8731-0508408152F8}">
      <dgm:prSet/>
      <dgm:spPr/>
      <dgm:t>
        <a:bodyPr/>
        <a:lstStyle/>
        <a:p>
          <a:pPr>
            <a:lnSpc>
              <a:spcPct val="100000"/>
            </a:lnSpc>
            <a:defRPr b="1"/>
          </a:pPr>
          <a:r>
            <a:rPr lang="en-US" baseline="0" dirty="0"/>
            <a:t>Future Work</a:t>
          </a:r>
          <a:endParaRPr lang="en-US" dirty="0"/>
        </a:p>
      </dgm:t>
    </dgm:pt>
    <dgm:pt modelId="{E62C9713-7B6F-4CBD-9424-4DF3BB0C9AD9}" type="parTrans" cxnId="{1C4B260F-4891-45DE-A240-DDE2650CE5DF}">
      <dgm:prSet/>
      <dgm:spPr/>
      <dgm:t>
        <a:bodyPr/>
        <a:lstStyle/>
        <a:p>
          <a:endParaRPr lang="en-US"/>
        </a:p>
      </dgm:t>
    </dgm:pt>
    <dgm:pt modelId="{6378F269-220D-4DDB-8340-6E2C7C622030}" type="sibTrans" cxnId="{1C4B260F-4891-45DE-A240-DDE2650CE5DF}">
      <dgm:prSet/>
      <dgm:spPr/>
      <dgm:t>
        <a:bodyPr/>
        <a:lstStyle/>
        <a:p>
          <a:endParaRPr lang="en-US"/>
        </a:p>
      </dgm:t>
    </dgm:pt>
    <dgm:pt modelId="{D2CF006E-DBD4-4739-AD3D-3231016A62EB}">
      <dgm:prSet custT="1"/>
      <dgm:spPr/>
      <dgm:t>
        <a:bodyPr/>
        <a:lstStyle/>
        <a:p>
          <a:pPr>
            <a:lnSpc>
              <a:spcPct val="100000"/>
            </a:lnSpc>
          </a:pPr>
          <a:r>
            <a:rPr lang="en-US" sz="1800" baseline="0" dirty="0"/>
            <a:t>Explore large datasets like COCO, FLickr30k, </a:t>
          </a:r>
          <a:r>
            <a:rPr lang="en-US" sz="1800" baseline="0" dirty="0" err="1"/>
            <a:t>etc</a:t>
          </a:r>
          <a:endParaRPr lang="en-US" sz="1800" baseline="0" dirty="0"/>
        </a:p>
        <a:p>
          <a:pPr>
            <a:lnSpc>
              <a:spcPct val="100000"/>
            </a:lnSpc>
          </a:pPr>
          <a:r>
            <a:rPr lang="en-US" sz="1800" baseline="0" dirty="0"/>
            <a:t>Incorporate more advanced architectures (e.g., Transformers) </a:t>
          </a:r>
          <a:endParaRPr lang="en-US" sz="1800" dirty="0"/>
        </a:p>
      </dgm:t>
    </dgm:pt>
    <dgm:pt modelId="{B968B8B4-DD5A-4213-A4B5-78C0564910D4}" type="parTrans" cxnId="{32E30FAE-31CA-40F3-B8F3-F4813D2683EB}">
      <dgm:prSet/>
      <dgm:spPr/>
      <dgm:t>
        <a:bodyPr/>
        <a:lstStyle/>
        <a:p>
          <a:endParaRPr lang="en-US"/>
        </a:p>
      </dgm:t>
    </dgm:pt>
    <dgm:pt modelId="{177632DF-A2AD-444B-9E14-A38650BCFE68}" type="sibTrans" cxnId="{32E30FAE-31CA-40F3-B8F3-F4813D2683EB}">
      <dgm:prSet/>
      <dgm:spPr/>
      <dgm:t>
        <a:bodyPr/>
        <a:lstStyle/>
        <a:p>
          <a:endParaRPr lang="en-US"/>
        </a:p>
      </dgm:t>
    </dgm:pt>
    <dgm:pt modelId="{4D2BAA1A-7664-4AE4-A92D-718B63CE6926}">
      <dgm:prSet custT="1"/>
      <dgm:spPr/>
      <dgm:t>
        <a:bodyPr/>
        <a:lstStyle/>
        <a:p>
          <a:pPr>
            <a:lnSpc>
              <a:spcPct val="100000"/>
            </a:lnSpc>
          </a:pPr>
          <a:r>
            <a:rPr lang="en-US" sz="1800" baseline="0" dirty="0"/>
            <a:t>Explore multi-modal learning techniques </a:t>
          </a:r>
          <a:endParaRPr lang="en-US" sz="1800" dirty="0"/>
        </a:p>
      </dgm:t>
    </dgm:pt>
    <dgm:pt modelId="{148345EA-0AE9-4704-818F-272756956202}" type="parTrans" cxnId="{F88F390C-80B7-4863-95CA-5844C78F7A16}">
      <dgm:prSet/>
      <dgm:spPr/>
      <dgm:t>
        <a:bodyPr/>
        <a:lstStyle/>
        <a:p>
          <a:endParaRPr lang="en-US"/>
        </a:p>
      </dgm:t>
    </dgm:pt>
    <dgm:pt modelId="{A8B4C970-6A45-4B17-8FC0-150B7D1621A4}" type="sibTrans" cxnId="{F88F390C-80B7-4863-95CA-5844C78F7A16}">
      <dgm:prSet/>
      <dgm:spPr/>
      <dgm:t>
        <a:bodyPr/>
        <a:lstStyle/>
        <a:p>
          <a:endParaRPr lang="en-US"/>
        </a:p>
      </dgm:t>
    </dgm:pt>
    <dgm:pt modelId="{52329544-ABF8-47AB-B8FB-E4C4E6BEDA68}">
      <dgm:prSet custT="1"/>
      <dgm:spPr/>
      <dgm:t>
        <a:bodyPr/>
        <a:lstStyle/>
        <a:p>
          <a:pPr>
            <a:lnSpc>
              <a:spcPct val="100000"/>
            </a:lnSpc>
          </a:pPr>
          <a:r>
            <a:rPr lang="en-US" sz="1800" baseline="0" dirty="0"/>
            <a:t>Investigate domain-specific applications (e.g., Medical imaging) </a:t>
          </a:r>
          <a:endParaRPr lang="en-US" sz="1800" dirty="0"/>
        </a:p>
      </dgm:t>
    </dgm:pt>
    <dgm:pt modelId="{9C89A473-3B41-48EE-B2E0-D2B790CE50A6}" type="parTrans" cxnId="{CA7F1D61-85C0-4989-82F9-1A6D258D9517}">
      <dgm:prSet/>
      <dgm:spPr/>
      <dgm:t>
        <a:bodyPr/>
        <a:lstStyle/>
        <a:p>
          <a:endParaRPr lang="en-US"/>
        </a:p>
      </dgm:t>
    </dgm:pt>
    <dgm:pt modelId="{C57491CB-3802-4E23-B58E-1F326CE97CBE}" type="sibTrans" cxnId="{CA7F1D61-85C0-4989-82F9-1A6D258D9517}">
      <dgm:prSet/>
      <dgm:spPr/>
      <dgm:t>
        <a:bodyPr/>
        <a:lstStyle/>
        <a:p>
          <a:endParaRPr lang="en-US"/>
        </a:p>
      </dgm:t>
    </dgm:pt>
    <dgm:pt modelId="{C7F223A7-9460-4B3A-8CB6-267A3194EAE3}">
      <dgm:prSet custT="1"/>
      <dgm:spPr/>
      <dgm:t>
        <a:bodyPr/>
        <a:lstStyle/>
        <a:p>
          <a:pPr>
            <a:lnSpc>
              <a:spcPct val="100000"/>
            </a:lnSpc>
          </a:pPr>
          <a:r>
            <a:rPr lang="en-US" sz="1800" baseline="0" dirty="0"/>
            <a:t>Extend to video captioning or dense captioning tasks</a:t>
          </a:r>
          <a:endParaRPr lang="en-US" sz="1800" dirty="0"/>
        </a:p>
      </dgm:t>
    </dgm:pt>
    <dgm:pt modelId="{A3EC78C2-E919-48A3-96B5-6E3B16699489}" type="parTrans" cxnId="{9ACC1667-10A3-4E8C-940C-03FAC66EF179}">
      <dgm:prSet/>
      <dgm:spPr/>
      <dgm:t>
        <a:bodyPr/>
        <a:lstStyle/>
        <a:p>
          <a:endParaRPr lang="en-US"/>
        </a:p>
      </dgm:t>
    </dgm:pt>
    <dgm:pt modelId="{2404A182-B776-4C06-A892-F69966A30438}" type="sibTrans" cxnId="{9ACC1667-10A3-4E8C-940C-03FAC66EF179}">
      <dgm:prSet/>
      <dgm:spPr/>
      <dgm:t>
        <a:bodyPr/>
        <a:lstStyle/>
        <a:p>
          <a:endParaRPr lang="en-US"/>
        </a:p>
      </dgm:t>
    </dgm:pt>
    <dgm:pt modelId="{5637934E-A98D-49A1-A34F-F3617895310B}" type="pres">
      <dgm:prSet presAssocID="{4EBDAFA8-6F12-451B-B6A5-D0CDBEF2FF6E}" presName="root" presStyleCnt="0">
        <dgm:presLayoutVars>
          <dgm:dir/>
          <dgm:resizeHandles val="exact"/>
        </dgm:presLayoutVars>
      </dgm:prSet>
      <dgm:spPr/>
    </dgm:pt>
    <dgm:pt modelId="{968F2799-4B96-4157-8259-ED92DB4CC636}" type="pres">
      <dgm:prSet presAssocID="{D1BFA81C-CA8A-4CEB-AD48-6755FEEF109A}" presName="compNode" presStyleCnt="0"/>
      <dgm:spPr/>
    </dgm:pt>
    <dgm:pt modelId="{A4F70789-2519-4D45-997C-E45CBE15EA1F}" type="pres">
      <dgm:prSet presAssocID="{D1BFA81C-CA8A-4CEB-AD48-6755FEEF109A}" presName="iconRect" presStyleLbl="node1" presStyleIdx="0" presStyleCnt="2" custLinFactNeighborX="4485" custLinFactNeighborY="-3476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FE41E3EC-4A3E-463A-99FE-4858521D3B4F}" type="pres">
      <dgm:prSet presAssocID="{D1BFA81C-CA8A-4CEB-AD48-6755FEEF109A}" presName="iconSpace" presStyleCnt="0"/>
      <dgm:spPr/>
    </dgm:pt>
    <dgm:pt modelId="{27BC17E8-343C-4F99-B7EE-C43385319C48}" type="pres">
      <dgm:prSet presAssocID="{D1BFA81C-CA8A-4CEB-AD48-6755FEEF109A}" presName="parTx" presStyleLbl="revTx" presStyleIdx="0" presStyleCnt="4" custLinFactNeighborX="314" custLinFactNeighborY="-73249">
        <dgm:presLayoutVars>
          <dgm:chMax val="0"/>
          <dgm:chPref val="0"/>
        </dgm:presLayoutVars>
      </dgm:prSet>
      <dgm:spPr/>
    </dgm:pt>
    <dgm:pt modelId="{96B26C32-2481-4191-AD3A-367F2E32EB1D}" type="pres">
      <dgm:prSet presAssocID="{D1BFA81C-CA8A-4CEB-AD48-6755FEEF109A}" presName="txSpace" presStyleCnt="0"/>
      <dgm:spPr/>
    </dgm:pt>
    <dgm:pt modelId="{CEFAC99A-D085-44FB-961B-B6EAAE52D9B8}" type="pres">
      <dgm:prSet presAssocID="{D1BFA81C-CA8A-4CEB-AD48-6755FEEF109A}" presName="desTx" presStyleLbl="revTx" presStyleIdx="1" presStyleCnt="4">
        <dgm:presLayoutVars/>
      </dgm:prSet>
      <dgm:spPr/>
    </dgm:pt>
    <dgm:pt modelId="{B88C12B8-3DF9-4A12-9F2B-EAD7D6663CB1}" type="pres">
      <dgm:prSet presAssocID="{1D456536-11E4-40D8-9049-C95DC8AE4F12}" presName="sibTrans" presStyleCnt="0"/>
      <dgm:spPr/>
    </dgm:pt>
    <dgm:pt modelId="{9D93D61A-2595-4B88-8342-ADF496F16256}" type="pres">
      <dgm:prSet presAssocID="{2E52A5AA-7934-4F43-8731-0508408152F8}" presName="compNode" presStyleCnt="0"/>
      <dgm:spPr/>
    </dgm:pt>
    <dgm:pt modelId="{88FA128B-1323-4170-BA8D-8E292B8E8E7F}" type="pres">
      <dgm:prSet presAssocID="{2E52A5AA-7934-4F43-8731-0508408152F8}" presName="iconRect" presStyleLbl="node1" presStyleIdx="1" presStyleCnt="2" custLinFactNeighborX="-897" custLinFactNeighborY="-2780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D27E521-7E90-460A-ABC9-B73F7977F4AC}" type="pres">
      <dgm:prSet presAssocID="{2E52A5AA-7934-4F43-8731-0508408152F8}" presName="iconSpace" presStyleCnt="0"/>
      <dgm:spPr/>
    </dgm:pt>
    <dgm:pt modelId="{AF06773B-CF20-468B-B42B-662B78058746}" type="pres">
      <dgm:prSet presAssocID="{2E52A5AA-7934-4F43-8731-0508408152F8}" presName="parTx" presStyleLbl="revTx" presStyleIdx="2" presStyleCnt="4" custLinFactNeighborY="-83713">
        <dgm:presLayoutVars>
          <dgm:chMax val="0"/>
          <dgm:chPref val="0"/>
        </dgm:presLayoutVars>
      </dgm:prSet>
      <dgm:spPr/>
    </dgm:pt>
    <dgm:pt modelId="{F7744F19-F64F-4CFF-A29F-577EE1697214}" type="pres">
      <dgm:prSet presAssocID="{2E52A5AA-7934-4F43-8731-0508408152F8}" presName="txSpace" presStyleCnt="0"/>
      <dgm:spPr/>
    </dgm:pt>
    <dgm:pt modelId="{C73ADFA3-74FA-4B0C-BF55-14FF7F8800C2}" type="pres">
      <dgm:prSet presAssocID="{2E52A5AA-7934-4F43-8731-0508408152F8}" presName="desTx" presStyleLbl="revTx" presStyleIdx="3" presStyleCnt="4">
        <dgm:presLayoutVars/>
      </dgm:prSet>
      <dgm:spPr/>
    </dgm:pt>
  </dgm:ptLst>
  <dgm:cxnLst>
    <dgm:cxn modelId="{F88F390C-80B7-4863-95CA-5844C78F7A16}" srcId="{2E52A5AA-7934-4F43-8731-0508408152F8}" destId="{4D2BAA1A-7664-4AE4-A92D-718B63CE6926}" srcOrd="1" destOrd="0" parTransId="{148345EA-0AE9-4704-818F-272756956202}" sibTransId="{A8B4C970-6A45-4B17-8FC0-150B7D1621A4}"/>
    <dgm:cxn modelId="{1C4B260F-4891-45DE-A240-DDE2650CE5DF}" srcId="{4EBDAFA8-6F12-451B-B6A5-D0CDBEF2FF6E}" destId="{2E52A5AA-7934-4F43-8731-0508408152F8}" srcOrd="1" destOrd="0" parTransId="{E62C9713-7B6F-4CBD-9424-4DF3BB0C9AD9}" sibTransId="{6378F269-220D-4DDB-8340-6E2C7C622030}"/>
    <dgm:cxn modelId="{B1D2E52C-3552-42D2-86E6-00B55E50DFEF}" type="presOf" srcId="{4D2BAA1A-7664-4AE4-A92D-718B63CE6926}" destId="{C73ADFA3-74FA-4B0C-BF55-14FF7F8800C2}" srcOrd="0" destOrd="1" presId="urn:microsoft.com/office/officeart/2018/2/layout/IconLabelDescriptionList"/>
    <dgm:cxn modelId="{D9A92033-9928-47D1-843D-A2B6FFB8C768}" type="presOf" srcId="{2E52A5AA-7934-4F43-8731-0508408152F8}" destId="{AF06773B-CF20-468B-B42B-662B78058746}" srcOrd="0" destOrd="0" presId="urn:microsoft.com/office/officeart/2018/2/layout/IconLabelDescriptionList"/>
    <dgm:cxn modelId="{1322CA45-52AC-4324-A239-689D58261474}" type="presOf" srcId="{D1BFA81C-CA8A-4CEB-AD48-6755FEEF109A}" destId="{27BC17E8-343C-4F99-B7EE-C43385319C48}" srcOrd="0" destOrd="0" presId="urn:microsoft.com/office/officeart/2018/2/layout/IconLabelDescriptionList"/>
    <dgm:cxn modelId="{8206904E-D409-47B4-9652-843C9AC5C8A6}" type="presOf" srcId="{4EBDAFA8-6F12-451B-B6A5-D0CDBEF2FF6E}" destId="{5637934E-A98D-49A1-A34F-F3617895310B}" srcOrd="0" destOrd="0" presId="urn:microsoft.com/office/officeart/2018/2/layout/IconLabelDescriptionList"/>
    <dgm:cxn modelId="{CA7F1D61-85C0-4989-82F9-1A6D258D9517}" srcId="{2E52A5AA-7934-4F43-8731-0508408152F8}" destId="{52329544-ABF8-47AB-B8FB-E4C4E6BEDA68}" srcOrd="2" destOrd="0" parTransId="{9C89A473-3B41-48EE-B2E0-D2B790CE50A6}" sibTransId="{C57491CB-3802-4E23-B58E-1F326CE97CBE}"/>
    <dgm:cxn modelId="{9ACC1667-10A3-4E8C-940C-03FAC66EF179}" srcId="{2E52A5AA-7934-4F43-8731-0508408152F8}" destId="{C7F223A7-9460-4B3A-8CB6-267A3194EAE3}" srcOrd="3" destOrd="0" parTransId="{A3EC78C2-E919-48A3-96B5-6E3B16699489}" sibTransId="{2404A182-B776-4C06-A892-F69966A30438}"/>
    <dgm:cxn modelId="{456F0B75-FC12-4A59-8B51-6189A377D791}" type="presOf" srcId="{C7F223A7-9460-4B3A-8CB6-267A3194EAE3}" destId="{C73ADFA3-74FA-4B0C-BF55-14FF7F8800C2}" srcOrd="0" destOrd="3" presId="urn:microsoft.com/office/officeart/2018/2/layout/IconLabelDescriptionList"/>
    <dgm:cxn modelId="{C960DE89-4182-47A5-AB20-A2BBA9F20E4B}" srcId="{D1BFA81C-CA8A-4CEB-AD48-6755FEEF109A}" destId="{6BF13110-64A2-4DDC-9096-DCC68AA3FE96}" srcOrd="0" destOrd="0" parTransId="{9F405BF7-24E8-44BF-82CA-CBCC1D4DFE59}" sibTransId="{AD0243A1-C325-49E7-82EE-1DC2B7C5C8BB}"/>
    <dgm:cxn modelId="{8B43A094-B273-48DC-ABE2-1B5E24B4A5E3}" type="presOf" srcId="{D2CF006E-DBD4-4739-AD3D-3231016A62EB}" destId="{C73ADFA3-74FA-4B0C-BF55-14FF7F8800C2}" srcOrd="0" destOrd="0" presId="urn:microsoft.com/office/officeart/2018/2/layout/IconLabelDescriptionList"/>
    <dgm:cxn modelId="{32E30FAE-31CA-40F3-B8F3-F4813D2683EB}" srcId="{2E52A5AA-7934-4F43-8731-0508408152F8}" destId="{D2CF006E-DBD4-4739-AD3D-3231016A62EB}" srcOrd="0" destOrd="0" parTransId="{B968B8B4-DD5A-4213-A4B5-78C0564910D4}" sibTransId="{177632DF-A2AD-444B-9E14-A38650BCFE68}"/>
    <dgm:cxn modelId="{7BAF89BA-82EA-4BBD-93CA-C0BA1304E49F}" type="presOf" srcId="{52329544-ABF8-47AB-B8FB-E4C4E6BEDA68}" destId="{C73ADFA3-74FA-4B0C-BF55-14FF7F8800C2}" srcOrd="0" destOrd="2" presId="urn:microsoft.com/office/officeart/2018/2/layout/IconLabelDescriptionList"/>
    <dgm:cxn modelId="{5649C4C9-7609-4D34-9E4B-9C217CC8C35E}" type="presOf" srcId="{6BF13110-64A2-4DDC-9096-DCC68AA3FE96}" destId="{CEFAC99A-D085-44FB-961B-B6EAAE52D9B8}" srcOrd="0" destOrd="0" presId="urn:microsoft.com/office/officeart/2018/2/layout/IconLabelDescriptionList"/>
    <dgm:cxn modelId="{A8DE26D1-C2F1-4918-AF26-840652C24906}" srcId="{4EBDAFA8-6F12-451B-B6A5-D0CDBEF2FF6E}" destId="{D1BFA81C-CA8A-4CEB-AD48-6755FEEF109A}" srcOrd="0" destOrd="0" parTransId="{D3A55C95-B297-4FE9-A0E4-74B6266BDAED}" sibTransId="{1D456536-11E4-40D8-9049-C95DC8AE4F12}"/>
    <dgm:cxn modelId="{8CFF41C3-EBA3-46F7-9F68-7AB2AEB0C431}" type="presParOf" srcId="{5637934E-A98D-49A1-A34F-F3617895310B}" destId="{968F2799-4B96-4157-8259-ED92DB4CC636}" srcOrd="0" destOrd="0" presId="urn:microsoft.com/office/officeart/2018/2/layout/IconLabelDescriptionList"/>
    <dgm:cxn modelId="{70C33217-ACC4-44F7-B8AA-FAA8FBDE3D38}" type="presParOf" srcId="{968F2799-4B96-4157-8259-ED92DB4CC636}" destId="{A4F70789-2519-4D45-997C-E45CBE15EA1F}" srcOrd="0" destOrd="0" presId="urn:microsoft.com/office/officeart/2018/2/layout/IconLabelDescriptionList"/>
    <dgm:cxn modelId="{8B683BD2-5B71-4DE6-82C9-24CAADA19687}" type="presParOf" srcId="{968F2799-4B96-4157-8259-ED92DB4CC636}" destId="{FE41E3EC-4A3E-463A-99FE-4858521D3B4F}" srcOrd="1" destOrd="0" presId="urn:microsoft.com/office/officeart/2018/2/layout/IconLabelDescriptionList"/>
    <dgm:cxn modelId="{A4E8D755-696E-4779-B26C-FA34DA9B9726}" type="presParOf" srcId="{968F2799-4B96-4157-8259-ED92DB4CC636}" destId="{27BC17E8-343C-4F99-B7EE-C43385319C48}" srcOrd="2" destOrd="0" presId="urn:microsoft.com/office/officeart/2018/2/layout/IconLabelDescriptionList"/>
    <dgm:cxn modelId="{0EEABDDB-0727-4A2F-B85E-078C5E9CEE56}" type="presParOf" srcId="{968F2799-4B96-4157-8259-ED92DB4CC636}" destId="{96B26C32-2481-4191-AD3A-367F2E32EB1D}" srcOrd="3" destOrd="0" presId="urn:microsoft.com/office/officeart/2018/2/layout/IconLabelDescriptionList"/>
    <dgm:cxn modelId="{34BF022E-E1A8-41D8-B1B2-A5A79271D78A}" type="presParOf" srcId="{968F2799-4B96-4157-8259-ED92DB4CC636}" destId="{CEFAC99A-D085-44FB-961B-B6EAAE52D9B8}" srcOrd="4" destOrd="0" presId="urn:microsoft.com/office/officeart/2018/2/layout/IconLabelDescriptionList"/>
    <dgm:cxn modelId="{6A7A76D3-5487-4B9F-96EF-181A36A9A0BF}" type="presParOf" srcId="{5637934E-A98D-49A1-A34F-F3617895310B}" destId="{B88C12B8-3DF9-4A12-9F2B-EAD7D6663CB1}" srcOrd="1" destOrd="0" presId="urn:microsoft.com/office/officeart/2018/2/layout/IconLabelDescriptionList"/>
    <dgm:cxn modelId="{8E8EA8A2-9010-4490-B6AB-C3747F7922C0}" type="presParOf" srcId="{5637934E-A98D-49A1-A34F-F3617895310B}" destId="{9D93D61A-2595-4B88-8342-ADF496F16256}" srcOrd="2" destOrd="0" presId="urn:microsoft.com/office/officeart/2018/2/layout/IconLabelDescriptionList"/>
    <dgm:cxn modelId="{E2460B98-02F9-4EBA-9B59-CFC9771D3E1E}" type="presParOf" srcId="{9D93D61A-2595-4B88-8342-ADF496F16256}" destId="{88FA128B-1323-4170-BA8D-8E292B8E8E7F}" srcOrd="0" destOrd="0" presId="urn:microsoft.com/office/officeart/2018/2/layout/IconLabelDescriptionList"/>
    <dgm:cxn modelId="{396415A5-3E33-443B-B9B1-3BB4AA628EC1}" type="presParOf" srcId="{9D93D61A-2595-4B88-8342-ADF496F16256}" destId="{0D27E521-7E90-460A-ABC9-B73F7977F4AC}" srcOrd="1" destOrd="0" presId="urn:microsoft.com/office/officeart/2018/2/layout/IconLabelDescriptionList"/>
    <dgm:cxn modelId="{DCC59BAC-9D46-4848-9400-2970601B8131}" type="presParOf" srcId="{9D93D61A-2595-4B88-8342-ADF496F16256}" destId="{AF06773B-CF20-468B-B42B-662B78058746}" srcOrd="2" destOrd="0" presId="urn:microsoft.com/office/officeart/2018/2/layout/IconLabelDescriptionList"/>
    <dgm:cxn modelId="{4724408A-110E-4A2D-8A24-50E8CFA53439}" type="presParOf" srcId="{9D93D61A-2595-4B88-8342-ADF496F16256}" destId="{F7744F19-F64F-4CFF-A29F-577EE1697214}" srcOrd="3" destOrd="0" presId="urn:microsoft.com/office/officeart/2018/2/layout/IconLabelDescriptionList"/>
    <dgm:cxn modelId="{44B51DF6-533A-4893-9AAD-BCE1BBEE2A13}" type="presParOf" srcId="{9D93D61A-2595-4B88-8342-ADF496F16256}" destId="{C73ADFA3-74FA-4B0C-BF55-14FF7F8800C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7BC46B-25D5-44D2-B341-89E707DD2DC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FD6D1BC-C74F-4962-897C-9A82A6F8BF1D}">
      <dgm:prSet custT="1"/>
      <dgm:spPr/>
      <dgm:t>
        <a:bodyPr/>
        <a:lstStyle/>
        <a:p>
          <a:pPr>
            <a:lnSpc>
              <a:spcPct val="100000"/>
            </a:lnSpc>
          </a:pPr>
          <a:r>
            <a:rPr lang="en-US" sz="2000" b="1" dirty="0"/>
            <a:t>Main Goal: </a:t>
          </a:r>
          <a:r>
            <a:rPr lang="en-US" sz="2000" dirty="0"/>
            <a:t>To generate accurate and descriptive caption for images</a:t>
          </a:r>
        </a:p>
      </dgm:t>
    </dgm:pt>
    <dgm:pt modelId="{4901BF0D-A9E0-499B-8AD2-A192A9829861}" type="parTrans" cxnId="{5E7ED9EF-3B51-4813-A2EF-E6FEDD2A6671}">
      <dgm:prSet/>
      <dgm:spPr/>
      <dgm:t>
        <a:bodyPr/>
        <a:lstStyle/>
        <a:p>
          <a:endParaRPr lang="en-US"/>
        </a:p>
      </dgm:t>
    </dgm:pt>
    <dgm:pt modelId="{1FBE45DD-A749-4343-8621-A6B8E1F8F205}" type="sibTrans" cxnId="{5E7ED9EF-3B51-4813-A2EF-E6FEDD2A6671}">
      <dgm:prSet/>
      <dgm:spPr/>
      <dgm:t>
        <a:bodyPr/>
        <a:lstStyle/>
        <a:p>
          <a:endParaRPr lang="en-US"/>
        </a:p>
      </dgm:t>
    </dgm:pt>
    <dgm:pt modelId="{69E7D35A-03BB-452E-B9B5-6914FE335D98}">
      <dgm:prSet custT="1"/>
      <dgm:spPr/>
      <dgm:t>
        <a:bodyPr/>
        <a:lstStyle/>
        <a:p>
          <a:pPr>
            <a:lnSpc>
              <a:spcPct val="100000"/>
            </a:lnSpc>
          </a:pPr>
          <a:r>
            <a:rPr lang="en-US" sz="2000" b="1" dirty="0"/>
            <a:t>Key aspects: </a:t>
          </a:r>
        </a:p>
      </dgm:t>
    </dgm:pt>
    <dgm:pt modelId="{1F33303D-A091-4B9E-9104-7457C3793B00}" type="parTrans" cxnId="{5AD3EAB6-C828-4266-A474-9816C10B0592}">
      <dgm:prSet/>
      <dgm:spPr/>
      <dgm:t>
        <a:bodyPr/>
        <a:lstStyle/>
        <a:p>
          <a:endParaRPr lang="en-US"/>
        </a:p>
      </dgm:t>
    </dgm:pt>
    <dgm:pt modelId="{C2D36167-4293-4633-92A1-0AB5373EF9CB}" type="sibTrans" cxnId="{5AD3EAB6-C828-4266-A474-9816C10B0592}">
      <dgm:prSet/>
      <dgm:spPr/>
      <dgm:t>
        <a:bodyPr/>
        <a:lstStyle/>
        <a:p>
          <a:endParaRPr lang="en-US"/>
        </a:p>
      </dgm:t>
    </dgm:pt>
    <dgm:pt modelId="{4AED2EE5-592A-4862-9CEA-4EDF9B209F2C}">
      <dgm:prSet custT="1"/>
      <dgm:spPr/>
      <dgm:t>
        <a:bodyPr/>
        <a:lstStyle/>
        <a:p>
          <a:pPr>
            <a:lnSpc>
              <a:spcPct val="100000"/>
            </a:lnSpc>
          </a:pPr>
          <a:r>
            <a:rPr lang="en-US" sz="1400" dirty="0"/>
            <a:t>Understanding visual content (objects, actions, relationships).</a:t>
          </a:r>
        </a:p>
      </dgm:t>
    </dgm:pt>
    <dgm:pt modelId="{953A85DD-8F57-4D1E-9609-F742EB948489}" type="parTrans" cxnId="{5A1F730D-7BDF-41EE-8D30-332C82E8E8A4}">
      <dgm:prSet/>
      <dgm:spPr/>
      <dgm:t>
        <a:bodyPr/>
        <a:lstStyle/>
        <a:p>
          <a:endParaRPr lang="en-US"/>
        </a:p>
      </dgm:t>
    </dgm:pt>
    <dgm:pt modelId="{04C35194-D5F6-40B9-9D02-94418447BB74}" type="sibTrans" cxnId="{5A1F730D-7BDF-41EE-8D30-332C82E8E8A4}">
      <dgm:prSet/>
      <dgm:spPr/>
      <dgm:t>
        <a:bodyPr/>
        <a:lstStyle/>
        <a:p>
          <a:endParaRPr lang="en-US"/>
        </a:p>
      </dgm:t>
    </dgm:pt>
    <dgm:pt modelId="{B469336F-BEAE-4533-A430-E004FE661A23}">
      <dgm:prSet custT="1"/>
      <dgm:spPr/>
      <dgm:t>
        <a:bodyPr/>
        <a:lstStyle/>
        <a:p>
          <a:pPr>
            <a:lnSpc>
              <a:spcPct val="100000"/>
            </a:lnSpc>
          </a:pPr>
          <a:r>
            <a:rPr lang="en-US" sz="1400" dirty="0"/>
            <a:t>Translating visual understanding into natural language.</a:t>
          </a:r>
        </a:p>
      </dgm:t>
    </dgm:pt>
    <dgm:pt modelId="{203F5093-9957-40C3-88E0-03D12699A090}" type="parTrans" cxnId="{F2885A4E-ECDC-435E-A288-2F1137151DFE}">
      <dgm:prSet/>
      <dgm:spPr/>
      <dgm:t>
        <a:bodyPr/>
        <a:lstStyle/>
        <a:p>
          <a:endParaRPr lang="en-US"/>
        </a:p>
      </dgm:t>
    </dgm:pt>
    <dgm:pt modelId="{2C90AA1F-5777-466A-B8EA-D4CF9963EA14}" type="sibTrans" cxnId="{F2885A4E-ECDC-435E-A288-2F1137151DFE}">
      <dgm:prSet/>
      <dgm:spPr/>
      <dgm:t>
        <a:bodyPr/>
        <a:lstStyle/>
        <a:p>
          <a:endParaRPr lang="en-US"/>
        </a:p>
      </dgm:t>
    </dgm:pt>
    <dgm:pt modelId="{5BC69EC1-CF74-431D-984B-4331B8A10F4E}">
      <dgm:prSet custT="1"/>
      <dgm:spPr/>
      <dgm:t>
        <a:bodyPr/>
        <a:lstStyle/>
        <a:p>
          <a:pPr>
            <a:lnSpc>
              <a:spcPct val="100000"/>
            </a:lnSpc>
          </a:pPr>
          <a:r>
            <a:rPr lang="en-US" sz="1400" dirty="0"/>
            <a:t>Generating grammatically correct and contextually relevant sentences.</a:t>
          </a:r>
        </a:p>
      </dgm:t>
    </dgm:pt>
    <dgm:pt modelId="{273F00EA-68D2-4B49-AC86-BD3FE2AA242A}" type="parTrans" cxnId="{07133B66-AC6C-4CB0-9985-A8B7DF6F3430}">
      <dgm:prSet/>
      <dgm:spPr/>
      <dgm:t>
        <a:bodyPr/>
        <a:lstStyle/>
        <a:p>
          <a:endParaRPr lang="en-US"/>
        </a:p>
      </dgm:t>
    </dgm:pt>
    <dgm:pt modelId="{950B731B-73E1-49C1-95DD-D3D6C86B5567}" type="sibTrans" cxnId="{07133B66-AC6C-4CB0-9985-A8B7DF6F3430}">
      <dgm:prSet/>
      <dgm:spPr/>
      <dgm:t>
        <a:bodyPr/>
        <a:lstStyle/>
        <a:p>
          <a:endParaRPr lang="en-US"/>
        </a:p>
      </dgm:t>
    </dgm:pt>
    <dgm:pt modelId="{0C38F0E9-21A9-464B-B77A-F643962B88AF}">
      <dgm:prSet custT="1"/>
      <dgm:spPr/>
      <dgm:t>
        <a:bodyPr/>
        <a:lstStyle/>
        <a:p>
          <a:pPr>
            <a:lnSpc>
              <a:spcPct val="100000"/>
            </a:lnSpc>
          </a:pPr>
          <a:r>
            <a:rPr lang="en-US" sz="2000" b="1" dirty="0"/>
            <a:t>Specific Objectives</a:t>
          </a:r>
        </a:p>
      </dgm:t>
    </dgm:pt>
    <dgm:pt modelId="{072FEF78-4C21-4433-8C1E-B67B52F599B7}" type="parTrans" cxnId="{B883F155-CB1A-4ABE-8899-D68BD044BD28}">
      <dgm:prSet/>
      <dgm:spPr/>
      <dgm:t>
        <a:bodyPr/>
        <a:lstStyle/>
        <a:p>
          <a:endParaRPr lang="en-US"/>
        </a:p>
      </dgm:t>
    </dgm:pt>
    <dgm:pt modelId="{169F043D-F289-48FC-BB20-E908D497D389}" type="sibTrans" cxnId="{B883F155-CB1A-4ABE-8899-D68BD044BD28}">
      <dgm:prSet/>
      <dgm:spPr/>
      <dgm:t>
        <a:bodyPr/>
        <a:lstStyle/>
        <a:p>
          <a:endParaRPr lang="en-US"/>
        </a:p>
      </dgm:t>
    </dgm:pt>
    <dgm:pt modelId="{D2B512CF-26BF-419F-8827-D29DACF01987}">
      <dgm:prSet custT="1"/>
      <dgm:spPr/>
      <dgm:t>
        <a:bodyPr/>
        <a:lstStyle/>
        <a:p>
          <a:pPr>
            <a:lnSpc>
              <a:spcPct val="100000"/>
            </a:lnSpc>
          </a:pPr>
          <a:r>
            <a:rPr lang="en-US" sz="1400" dirty="0"/>
            <a:t>- Use of CNN for feature extraction</a:t>
          </a:r>
        </a:p>
      </dgm:t>
    </dgm:pt>
    <dgm:pt modelId="{994BBE0A-A9A4-46A0-BA04-0EE5CCA0AB04}" type="parTrans" cxnId="{E4AB722B-9206-4623-B650-87ED8969A217}">
      <dgm:prSet/>
      <dgm:spPr/>
      <dgm:t>
        <a:bodyPr/>
        <a:lstStyle/>
        <a:p>
          <a:endParaRPr lang="en-US"/>
        </a:p>
      </dgm:t>
    </dgm:pt>
    <dgm:pt modelId="{5848070E-45A0-4C1B-B63D-2C0D6AEBC437}" type="sibTrans" cxnId="{E4AB722B-9206-4623-B650-87ED8969A217}">
      <dgm:prSet/>
      <dgm:spPr/>
      <dgm:t>
        <a:bodyPr/>
        <a:lstStyle/>
        <a:p>
          <a:endParaRPr lang="en-US"/>
        </a:p>
      </dgm:t>
    </dgm:pt>
    <dgm:pt modelId="{30021098-98B5-43C8-8D62-38C3361EC0BF}">
      <dgm:prSet custT="1"/>
      <dgm:spPr/>
      <dgm:t>
        <a:bodyPr/>
        <a:lstStyle/>
        <a:p>
          <a:pPr>
            <a:lnSpc>
              <a:spcPct val="100000"/>
            </a:lnSpc>
          </a:pPr>
          <a:r>
            <a:rPr lang="en-US" sz="1400" dirty="0"/>
            <a:t>- Use of LSTM for sequence generation</a:t>
          </a:r>
        </a:p>
      </dgm:t>
    </dgm:pt>
    <dgm:pt modelId="{DB4489A4-1B18-4878-B869-16971FA310E3}" type="parTrans" cxnId="{FE1D4305-E044-4729-AE00-C6628B944282}">
      <dgm:prSet/>
      <dgm:spPr/>
      <dgm:t>
        <a:bodyPr/>
        <a:lstStyle/>
        <a:p>
          <a:endParaRPr lang="en-US"/>
        </a:p>
      </dgm:t>
    </dgm:pt>
    <dgm:pt modelId="{88D5E44E-5342-4DB6-A72D-34CDE4CA8617}" type="sibTrans" cxnId="{FE1D4305-E044-4729-AE00-C6628B944282}">
      <dgm:prSet/>
      <dgm:spPr/>
      <dgm:t>
        <a:bodyPr/>
        <a:lstStyle/>
        <a:p>
          <a:endParaRPr lang="en-US"/>
        </a:p>
      </dgm:t>
    </dgm:pt>
    <dgm:pt modelId="{2D0E9E66-DC2B-4230-A9CF-1C5F620B92EF}">
      <dgm:prSet custT="1"/>
      <dgm:spPr/>
      <dgm:t>
        <a:bodyPr/>
        <a:lstStyle/>
        <a:p>
          <a:pPr>
            <a:lnSpc>
              <a:spcPct val="100000"/>
            </a:lnSpc>
          </a:pPr>
          <a:r>
            <a:rPr lang="en-US" sz="1400" dirty="0"/>
            <a:t>- Incorporation of the attention mechanism</a:t>
          </a:r>
        </a:p>
      </dgm:t>
    </dgm:pt>
    <dgm:pt modelId="{09E5A5B5-301C-46EB-B59C-2B02356B4027}" type="parTrans" cxnId="{2190C658-54F1-4712-8CBD-D77DED6D9BDA}">
      <dgm:prSet/>
      <dgm:spPr/>
      <dgm:t>
        <a:bodyPr/>
        <a:lstStyle/>
        <a:p>
          <a:endParaRPr lang="en-US"/>
        </a:p>
      </dgm:t>
    </dgm:pt>
    <dgm:pt modelId="{8FE1D939-2FBA-4946-989D-B70A72412FF3}" type="sibTrans" cxnId="{2190C658-54F1-4712-8CBD-D77DED6D9BDA}">
      <dgm:prSet/>
      <dgm:spPr/>
      <dgm:t>
        <a:bodyPr/>
        <a:lstStyle/>
        <a:p>
          <a:endParaRPr lang="en-US"/>
        </a:p>
      </dgm:t>
    </dgm:pt>
    <dgm:pt modelId="{879897A8-830A-4284-9D18-9995DE1F6B4C}" type="pres">
      <dgm:prSet presAssocID="{EC7BC46B-25D5-44D2-B341-89E707DD2DC2}" presName="root" presStyleCnt="0">
        <dgm:presLayoutVars>
          <dgm:dir/>
          <dgm:resizeHandles val="exact"/>
        </dgm:presLayoutVars>
      </dgm:prSet>
      <dgm:spPr/>
    </dgm:pt>
    <dgm:pt modelId="{75A04047-6223-4361-96CF-C4E5760D1692}" type="pres">
      <dgm:prSet presAssocID="{0FD6D1BC-C74F-4962-897C-9A82A6F8BF1D}" presName="compNode" presStyleCnt="0"/>
      <dgm:spPr/>
    </dgm:pt>
    <dgm:pt modelId="{84C5CE5B-FC9C-41A3-ACCD-6232357F6E69}" type="pres">
      <dgm:prSet presAssocID="{0FD6D1BC-C74F-4962-897C-9A82A6F8BF1D}" presName="bgRect" presStyleLbl="bgShp" presStyleIdx="0" presStyleCnt="3"/>
      <dgm:spPr/>
    </dgm:pt>
    <dgm:pt modelId="{7D7648CC-7394-45E3-A3F2-378C0307A5A7}" type="pres">
      <dgm:prSet presAssocID="{0FD6D1BC-C74F-4962-897C-9A82A6F8BF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ext>
      </dgm:extLst>
    </dgm:pt>
    <dgm:pt modelId="{663FDFDA-5555-4E29-8E6E-84B734096C24}" type="pres">
      <dgm:prSet presAssocID="{0FD6D1BC-C74F-4962-897C-9A82A6F8BF1D}" presName="spaceRect" presStyleCnt="0"/>
      <dgm:spPr/>
    </dgm:pt>
    <dgm:pt modelId="{14E03873-4A3C-4131-B515-6DC9CB2B1E04}" type="pres">
      <dgm:prSet presAssocID="{0FD6D1BC-C74F-4962-897C-9A82A6F8BF1D}" presName="parTx" presStyleLbl="revTx" presStyleIdx="0" presStyleCnt="5" custScaleX="100000">
        <dgm:presLayoutVars>
          <dgm:chMax val="0"/>
          <dgm:chPref val="0"/>
        </dgm:presLayoutVars>
      </dgm:prSet>
      <dgm:spPr/>
    </dgm:pt>
    <dgm:pt modelId="{90DB71CF-82D5-450A-AF1E-470E90513BB5}" type="pres">
      <dgm:prSet presAssocID="{1FBE45DD-A749-4343-8621-A6B8E1F8F205}" presName="sibTrans" presStyleCnt="0"/>
      <dgm:spPr/>
    </dgm:pt>
    <dgm:pt modelId="{476F12C7-9986-40A0-B92E-1EF802E40B46}" type="pres">
      <dgm:prSet presAssocID="{0C38F0E9-21A9-464B-B77A-F643962B88AF}" presName="compNode" presStyleCnt="0"/>
      <dgm:spPr/>
    </dgm:pt>
    <dgm:pt modelId="{290A8B35-F78D-4CC1-84A0-2DEBAD1F4FAE}" type="pres">
      <dgm:prSet presAssocID="{0C38F0E9-21A9-464B-B77A-F643962B88AF}" presName="bgRect" presStyleLbl="bgShp" presStyleIdx="1" presStyleCnt="3"/>
      <dgm:spPr/>
    </dgm:pt>
    <dgm:pt modelId="{07597A81-680F-412F-9508-26DFEED4C17A}" type="pres">
      <dgm:prSet presAssocID="{0C38F0E9-21A9-464B-B77A-F643962B88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997D55D0-B0A0-4D93-BCC7-DDBDEEDDB9B5}" type="pres">
      <dgm:prSet presAssocID="{0C38F0E9-21A9-464B-B77A-F643962B88AF}" presName="spaceRect" presStyleCnt="0"/>
      <dgm:spPr/>
    </dgm:pt>
    <dgm:pt modelId="{EB94D475-CD37-4C16-9F34-F9F14A26BD26}" type="pres">
      <dgm:prSet presAssocID="{0C38F0E9-21A9-464B-B77A-F643962B88AF}" presName="parTx" presStyleLbl="revTx" presStyleIdx="1" presStyleCnt="5" custScaleX="71373" custLinFactNeighborX="-20919" custLinFactNeighborY="557">
        <dgm:presLayoutVars>
          <dgm:chMax val="0"/>
          <dgm:chPref val="0"/>
        </dgm:presLayoutVars>
      </dgm:prSet>
      <dgm:spPr/>
    </dgm:pt>
    <dgm:pt modelId="{D9951E0A-4C51-4D7E-A593-DB9F7C8EB17B}" type="pres">
      <dgm:prSet presAssocID="{0C38F0E9-21A9-464B-B77A-F643962B88AF}" presName="desTx" presStyleLbl="revTx" presStyleIdx="2" presStyleCnt="5" custScaleX="149098" custLinFactNeighborX="7492" custLinFactNeighborY="-737">
        <dgm:presLayoutVars/>
      </dgm:prSet>
      <dgm:spPr/>
    </dgm:pt>
    <dgm:pt modelId="{16799C54-CC8B-7947-8004-2B3E70D24577}" type="pres">
      <dgm:prSet presAssocID="{169F043D-F289-48FC-BB20-E908D497D389}" presName="sibTrans" presStyleCnt="0"/>
      <dgm:spPr/>
    </dgm:pt>
    <dgm:pt modelId="{A5C73DD1-7F64-47CF-9791-6C01698BB3CB}" type="pres">
      <dgm:prSet presAssocID="{69E7D35A-03BB-452E-B9B5-6914FE335D98}" presName="compNode" presStyleCnt="0"/>
      <dgm:spPr/>
    </dgm:pt>
    <dgm:pt modelId="{50243994-C3F2-4EB0-B495-B7447A0BB020}" type="pres">
      <dgm:prSet presAssocID="{69E7D35A-03BB-452E-B9B5-6914FE335D98}" presName="bgRect" presStyleLbl="bgShp" presStyleIdx="2" presStyleCnt="3"/>
      <dgm:spPr/>
    </dgm:pt>
    <dgm:pt modelId="{439A64F5-1F31-4446-A0EF-38A015651639}" type="pres">
      <dgm:prSet presAssocID="{69E7D35A-03BB-452E-B9B5-6914FE335D9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605D6678-F7D3-4359-878E-22E229433A6E}" type="pres">
      <dgm:prSet presAssocID="{69E7D35A-03BB-452E-B9B5-6914FE335D98}" presName="spaceRect" presStyleCnt="0"/>
      <dgm:spPr/>
    </dgm:pt>
    <dgm:pt modelId="{C5B2B0AE-D3DE-4576-87A9-C766CC486946}" type="pres">
      <dgm:prSet presAssocID="{69E7D35A-03BB-452E-B9B5-6914FE335D98}" presName="parTx" presStyleLbl="revTx" presStyleIdx="3" presStyleCnt="5" custLinFactNeighborX="-2371" custLinFactNeighborY="0">
        <dgm:presLayoutVars>
          <dgm:chMax val="0"/>
          <dgm:chPref val="0"/>
        </dgm:presLayoutVars>
      </dgm:prSet>
      <dgm:spPr/>
    </dgm:pt>
    <dgm:pt modelId="{4F64C58F-1CF5-4252-9DCA-127590FD28DF}" type="pres">
      <dgm:prSet presAssocID="{69E7D35A-03BB-452E-B9B5-6914FE335D98}" presName="desTx" presStyleLbl="revTx" presStyleIdx="4" presStyleCnt="5" custScaleX="161153" custScaleY="99030" custLinFactNeighborX="-31156" custLinFactNeighborY="2176">
        <dgm:presLayoutVars/>
      </dgm:prSet>
      <dgm:spPr/>
    </dgm:pt>
  </dgm:ptLst>
  <dgm:cxnLst>
    <dgm:cxn modelId="{1975C801-1E33-204F-8E72-6888A690FD7F}" type="presOf" srcId="{0FD6D1BC-C74F-4962-897C-9A82A6F8BF1D}" destId="{14E03873-4A3C-4131-B515-6DC9CB2B1E04}" srcOrd="0" destOrd="0" presId="urn:microsoft.com/office/officeart/2018/2/layout/IconVerticalSolidList"/>
    <dgm:cxn modelId="{FE1D4305-E044-4729-AE00-C6628B944282}" srcId="{0C38F0E9-21A9-464B-B77A-F643962B88AF}" destId="{30021098-98B5-43C8-8D62-38C3361EC0BF}" srcOrd="1" destOrd="0" parTransId="{DB4489A4-1B18-4878-B869-16971FA310E3}" sibTransId="{88D5E44E-5342-4DB6-A72D-34CDE4CA8617}"/>
    <dgm:cxn modelId="{5A1F730D-7BDF-41EE-8D30-332C82E8E8A4}" srcId="{69E7D35A-03BB-452E-B9B5-6914FE335D98}" destId="{4AED2EE5-592A-4862-9CEA-4EDF9B209F2C}" srcOrd="0" destOrd="0" parTransId="{953A85DD-8F57-4D1E-9609-F742EB948489}" sibTransId="{04C35194-D5F6-40B9-9D02-94418447BB74}"/>
    <dgm:cxn modelId="{E4AB722B-9206-4623-B650-87ED8969A217}" srcId="{0C38F0E9-21A9-464B-B77A-F643962B88AF}" destId="{D2B512CF-26BF-419F-8827-D29DACF01987}" srcOrd="0" destOrd="0" parTransId="{994BBE0A-A9A4-46A0-BA04-0EE5CCA0AB04}" sibTransId="{5848070E-45A0-4C1B-B63D-2C0D6AEBC437}"/>
    <dgm:cxn modelId="{F2885A4E-ECDC-435E-A288-2F1137151DFE}" srcId="{69E7D35A-03BB-452E-B9B5-6914FE335D98}" destId="{B469336F-BEAE-4533-A430-E004FE661A23}" srcOrd="1" destOrd="0" parTransId="{203F5093-9957-40C3-88E0-03D12699A090}" sibTransId="{2C90AA1F-5777-466A-B8EA-D4CF9963EA14}"/>
    <dgm:cxn modelId="{BBE8B752-3DB7-2147-AA51-3BEE40077C01}" type="presOf" srcId="{5BC69EC1-CF74-431D-984B-4331B8A10F4E}" destId="{4F64C58F-1CF5-4252-9DCA-127590FD28DF}" srcOrd="0" destOrd="2" presId="urn:microsoft.com/office/officeart/2018/2/layout/IconVerticalSolidList"/>
    <dgm:cxn modelId="{B883F155-CB1A-4ABE-8899-D68BD044BD28}" srcId="{EC7BC46B-25D5-44D2-B341-89E707DD2DC2}" destId="{0C38F0E9-21A9-464B-B77A-F643962B88AF}" srcOrd="1" destOrd="0" parTransId="{072FEF78-4C21-4433-8C1E-B67B52F599B7}" sibTransId="{169F043D-F289-48FC-BB20-E908D497D389}"/>
    <dgm:cxn modelId="{15192557-EC31-344D-B514-7BCB03B683E3}" type="presOf" srcId="{69E7D35A-03BB-452E-B9B5-6914FE335D98}" destId="{C5B2B0AE-D3DE-4576-87A9-C766CC486946}" srcOrd="0" destOrd="0" presId="urn:microsoft.com/office/officeart/2018/2/layout/IconVerticalSolidList"/>
    <dgm:cxn modelId="{D90A6557-FB85-904D-9ED1-C991A2EBF521}" type="presOf" srcId="{2D0E9E66-DC2B-4230-A9CF-1C5F620B92EF}" destId="{D9951E0A-4C51-4D7E-A593-DB9F7C8EB17B}" srcOrd="0" destOrd="2" presId="urn:microsoft.com/office/officeart/2018/2/layout/IconVerticalSolidList"/>
    <dgm:cxn modelId="{2190C658-54F1-4712-8CBD-D77DED6D9BDA}" srcId="{0C38F0E9-21A9-464B-B77A-F643962B88AF}" destId="{2D0E9E66-DC2B-4230-A9CF-1C5F620B92EF}" srcOrd="2" destOrd="0" parTransId="{09E5A5B5-301C-46EB-B59C-2B02356B4027}" sibTransId="{8FE1D939-2FBA-4946-989D-B70A72412FF3}"/>
    <dgm:cxn modelId="{981C5D5D-A699-E746-B1C9-157953157221}" type="presOf" srcId="{30021098-98B5-43C8-8D62-38C3361EC0BF}" destId="{D9951E0A-4C51-4D7E-A593-DB9F7C8EB17B}" srcOrd="0" destOrd="1" presId="urn:microsoft.com/office/officeart/2018/2/layout/IconVerticalSolidList"/>
    <dgm:cxn modelId="{7C52F15D-508A-514B-AE2A-E2D2E49EACCB}" type="presOf" srcId="{4AED2EE5-592A-4862-9CEA-4EDF9B209F2C}" destId="{4F64C58F-1CF5-4252-9DCA-127590FD28DF}" srcOrd="0" destOrd="0" presId="urn:microsoft.com/office/officeart/2018/2/layout/IconVerticalSolidList"/>
    <dgm:cxn modelId="{07133B66-AC6C-4CB0-9985-A8B7DF6F3430}" srcId="{69E7D35A-03BB-452E-B9B5-6914FE335D98}" destId="{5BC69EC1-CF74-431D-984B-4331B8A10F4E}" srcOrd="2" destOrd="0" parTransId="{273F00EA-68D2-4B49-AC86-BD3FE2AA242A}" sibTransId="{950B731B-73E1-49C1-95DD-D3D6C86B5567}"/>
    <dgm:cxn modelId="{C4472499-7013-674E-B2B1-BD2A74D051BD}" type="presOf" srcId="{0C38F0E9-21A9-464B-B77A-F643962B88AF}" destId="{EB94D475-CD37-4C16-9F34-F9F14A26BD26}" srcOrd="0" destOrd="0" presId="urn:microsoft.com/office/officeart/2018/2/layout/IconVerticalSolidList"/>
    <dgm:cxn modelId="{5AD3EAB6-C828-4266-A474-9816C10B0592}" srcId="{EC7BC46B-25D5-44D2-B341-89E707DD2DC2}" destId="{69E7D35A-03BB-452E-B9B5-6914FE335D98}" srcOrd="2" destOrd="0" parTransId="{1F33303D-A091-4B9E-9104-7457C3793B00}" sibTransId="{C2D36167-4293-4633-92A1-0AB5373EF9CB}"/>
    <dgm:cxn modelId="{3954F4C7-B8C9-0C45-B426-9554B2AAAA0E}" type="presOf" srcId="{D2B512CF-26BF-419F-8827-D29DACF01987}" destId="{D9951E0A-4C51-4D7E-A593-DB9F7C8EB17B}" srcOrd="0" destOrd="0" presId="urn:microsoft.com/office/officeart/2018/2/layout/IconVerticalSolidList"/>
    <dgm:cxn modelId="{F4FF9CDA-A6EA-426E-9E82-DE1782BAA18F}" type="presOf" srcId="{EC7BC46B-25D5-44D2-B341-89E707DD2DC2}" destId="{879897A8-830A-4284-9D18-9995DE1F6B4C}" srcOrd="0" destOrd="0" presId="urn:microsoft.com/office/officeart/2018/2/layout/IconVerticalSolidList"/>
    <dgm:cxn modelId="{5E7ED9EF-3B51-4813-A2EF-E6FEDD2A6671}" srcId="{EC7BC46B-25D5-44D2-B341-89E707DD2DC2}" destId="{0FD6D1BC-C74F-4962-897C-9A82A6F8BF1D}" srcOrd="0" destOrd="0" parTransId="{4901BF0D-A9E0-499B-8AD2-A192A9829861}" sibTransId="{1FBE45DD-A749-4343-8621-A6B8E1F8F205}"/>
    <dgm:cxn modelId="{635938F3-62A1-5648-BBD0-DBC828A897BA}" type="presOf" srcId="{B469336F-BEAE-4533-A430-E004FE661A23}" destId="{4F64C58F-1CF5-4252-9DCA-127590FD28DF}" srcOrd="0" destOrd="1" presId="urn:microsoft.com/office/officeart/2018/2/layout/IconVerticalSolidList"/>
    <dgm:cxn modelId="{A16190DD-E413-594C-889F-C9850016BE42}" type="presParOf" srcId="{879897A8-830A-4284-9D18-9995DE1F6B4C}" destId="{75A04047-6223-4361-96CF-C4E5760D1692}" srcOrd="0" destOrd="0" presId="urn:microsoft.com/office/officeart/2018/2/layout/IconVerticalSolidList"/>
    <dgm:cxn modelId="{AABF4EC5-9933-3D44-8167-BAF4402B87FF}" type="presParOf" srcId="{75A04047-6223-4361-96CF-C4E5760D1692}" destId="{84C5CE5B-FC9C-41A3-ACCD-6232357F6E69}" srcOrd="0" destOrd="0" presId="urn:microsoft.com/office/officeart/2018/2/layout/IconVerticalSolidList"/>
    <dgm:cxn modelId="{CF2A462C-77BA-B942-9293-A3377C1B2E89}" type="presParOf" srcId="{75A04047-6223-4361-96CF-C4E5760D1692}" destId="{7D7648CC-7394-45E3-A3F2-378C0307A5A7}" srcOrd="1" destOrd="0" presId="urn:microsoft.com/office/officeart/2018/2/layout/IconVerticalSolidList"/>
    <dgm:cxn modelId="{E5A7EBB7-6149-7246-9CEB-06D157DAD3D1}" type="presParOf" srcId="{75A04047-6223-4361-96CF-C4E5760D1692}" destId="{663FDFDA-5555-4E29-8E6E-84B734096C24}" srcOrd="2" destOrd="0" presId="urn:microsoft.com/office/officeart/2018/2/layout/IconVerticalSolidList"/>
    <dgm:cxn modelId="{83FA3826-57E8-F448-8603-08316B8C9268}" type="presParOf" srcId="{75A04047-6223-4361-96CF-C4E5760D1692}" destId="{14E03873-4A3C-4131-B515-6DC9CB2B1E04}" srcOrd="3" destOrd="0" presId="urn:microsoft.com/office/officeart/2018/2/layout/IconVerticalSolidList"/>
    <dgm:cxn modelId="{A3FA6814-0778-8042-813B-2446D0639BB1}" type="presParOf" srcId="{879897A8-830A-4284-9D18-9995DE1F6B4C}" destId="{90DB71CF-82D5-450A-AF1E-470E90513BB5}" srcOrd="1" destOrd="0" presId="urn:microsoft.com/office/officeart/2018/2/layout/IconVerticalSolidList"/>
    <dgm:cxn modelId="{08E858AA-D063-0846-BB31-901FE006F8D8}" type="presParOf" srcId="{879897A8-830A-4284-9D18-9995DE1F6B4C}" destId="{476F12C7-9986-40A0-B92E-1EF802E40B46}" srcOrd="2" destOrd="0" presId="urn:microsoft.com/office/officeart/2018/2/layout/IconVerticalSolidList"/>
    <dgm:cxn modelId="{724DAA14-3FA2-C543-BBE9-66CFBF0832F8}" type="presParOf" srcId="{476F12C7-9986-40A0-B92E-1EF802E40B46}" destId="{290A8B35-F78D-4CC1-84A0-2DEBAD1F4FAE}" srcOrd="0" destOrd="0" presId="urn:microsoft.com/office/officeart/2018/2/layout/IconVerticalSolidList"/>
    <dgm:cxn modelId="{A870E9F2-B8A3-844B-A601-9F1947805FC5}" type="presParOf" srcId="{476F12C7-9986-40A0-B92E-1EF802E40B46}" destId="{07597A81-680F-412F-9508-26DFEED4C17A}" srcOrd="1" destOrd="0" presId="urn:microsoft.com/office/officeart/2018/2/layout/IconVerticalSolidList"/>
    <dgm:cxn modelId="{7505DFB6-99C3-7547-B9C9-5BEDA35058B5}" type="presParOf" srcId="{476F12C7-9986-40A0-B92E-1EF802E40B46}" destId="{997D55D0-B0A0-4D93-BCC7-DDBDEEDDB9B5}" srcOrd="2" destOrd="0" presId="urn:microsoft.com/office/officeart/2018/2/layout/IconVerticalSolidList"/>
    <dgm:cxn modelId="{880E6D91-87E5-464E-9B39-E1274027FD42}" type="presParOf" srcId="{476F12C7-9986-40A0-B92E-1EF802E40B46}" destId="{EB94D475-CD37-4C16-9F34-F9F14A26BD26}" srcOrd="3" destOrd="0" presId="urn:microsoft.com/office/officeart/2018/2/layout/IconVerticalSolidList"/>
    <dgm:cxn modelId="{39169496-301B-714F-B966-055B7F16609A}" type="presParOf" srcId="{476F12C7-9986-40A0-B92E-1EF802E40B46}" destId="{D9951E0A-4C51-4D7E-A593-DB9F7C8EB17B}" srcOrd="4" destOrd="0" presId="urn:microsoft.com/office/officeart/2018/2/layout/IconVerticalSolidList"/>
    <dgm:cxn modelId="{A3D059AF-5887-4C4D-988D-EFF7F9AB7D33}" type="presParOf" srcId="{879897A8-830A-4284-9D18-9995DE1F6B4C}" destId="{16799C54-CC8B-7947-8004-2B3E70D24577}" srcOrd="3" destOrd="0" presId="urn:microsoft.com/office/officeart/2018/2/layout/IconVerticalSolidList"/>
    <dgm:cxn modelId="{2935924A-D9DE-4E41-847B-F17B02AE8DCD}" type="presParOf" srcId="{879897A8-830A-4284-9D18-9995DE1F6B4C}" destId="{A5C73DD1-7F64-47CF-9791-6C01698BB3CB}" srcOrd="4" destOrd="0" presId="urn:microsoft.com/office/officeart/2018/2/layout/IconVerticalSolidList"/>
    <dgm:cxn modelId="{946D0E9E-F4F3-B747-A627-BB3DA4B515A3}" type="presParOf" srcId="{A5C73DD1-7F64-47CF-9791-6C01698BB3CB}" destId="{50243994-C3F2-4EB0-B495-B7447A0BB020}" srcOrd="0" destOrd="0" presId="urn:microsoft.com/office/officeart/2018/2/layout/IconVerticalSolidList"/>
    <dgm:cxn modelId="{CD75A28A-AE02-7F42-8642-D14DF8D41712}" type="presParOf" srcId="{A5C73DD1-7F64-47CF-9791-6C01698BB3CB}" destId="{439A64F5-1F31-4446-A0EF-38A015651639}" srcOrd="1" destOrd="0" presId="urn:microsoft.com/office/officeart/2018/2/layout/IconVerticalSolidList"/>
    <dgm:cxn modelId="{305E5D66-84F2-9140-BE64-348D1B05AA69}" type="presParOf" srcId="{A5C73DD1-7F64-47CF-9791-6C01698BB3CB}" destId="{605D6678-F7D3-4359-878E-22E229433A6E}" srcOrd="2" destOrd="0" presId="urn:microsoft.com/office/officeart/2018/2/layout/IconVerticalSolidList"/>
    <dgm:cxn modelId="{7FEACE5A-90D1-4644-899E-FB28F646FAF2}" type="presParOf" srcId="{A5C73DD1-7F64-47CF-9791-6C01698BB3CB}" destId="{C5B2B0AE-D3DE-4576-87A9-C766CC486946}" srcOrd="3" destOrd="0" presId="urn:microsoft.com/office/officeart/2018/2/layout/IconVerticalSolidList"/>
    <dgm:cxn modelId="{4B810F9C-F9B8-8C4C-80E1-B906318A7A14}" type="presParOf" srcId="{A5C73DD1-7F64-47CF-9791-6C01698BB3CB}" destId="{4F64C58F-1CF5-4252-9DCA-127590FD28D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B9102D-9C42-4405-9594-AE8575C566F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1F1BA254-3DFE-4A04-8D71-7A36AD963A5B}">
      <dgm:prSet/>
      <dgm:spPr/>
      <dgm:t>
        <a:bodyPr/>
        <a:lstStyle/>
        <a:p>
          <a:pPr>
            <a:defRPr b="1"/>
          </a:pPr>
          <a:r>
            <a:rPr lang="en-US" b="1" dirty="0"/>
            <a:t>Initial Choice: Flickr30k</a:t>
          </a:r>
          <a:endParaRPr lang="en-US" dirty="0"/>
        </a:p>
      </dgm:t>
    </dgm:pt>
    <dgm:pt modelId="{905B2391-910B-4031-807E-8577B94FFF28}" type="parTrans" cxnId="{9B6A1EBC-5D8C-4B3B-96FE-C668605410A8}">
      <dgm:prSet/>
      <dgm:spPr/>
      <dgm:t>
        <a:bodyPr/>
        <a:lstStyle/>
        <a:p>
          <a:endParaRPr lang="en-US"/>
        </a:p>
      </dgm:t>
    </dgm:pt>
    <dgm:pt modelId="{F0972E9F-EDAD-4E61-8588-4192A8F4E7E4}" type="sibTrans" cxnId="{9B6A1EBC-5D8C-4B3B-96FE-C668605410A8}">
      <dgm:prSet/>
      <dgm:spPr/>
      <dgm:t>
        <a:bodyPr/>
        <a:lstStyle/>
        <a:p>
          <a:endParaRPr lang="en-US"/>
        </a:p>
      </dgm:t>
    </dgm:pt>
    <dgm:pt modelId="{CFED0724-B814-4C13-8CA2-037559A4326A}">
      <dgm:prSet/>
      <dgm:spPr/>
      <dgm:t>
        <a:bodyPr/>
        <a:lstStyle/>
        <a:p>
          <a:r>
            <a:rPr lang="en-US" dirty="0"/>
            <a:t>31,000 images</a:t>
          </a:r>
        </a:p>
      </dgm:t>
    </dgm:pt>
    <dgm:pt modelId="{6773F197-D8A2-4B4C-9B18-0DCF08CED939}" type="parTrans" cxnId="{19725FAF-ED69-48A8-840D-0DABB73D3120}">
      <dgm:prSet/>
      <dgm:spPr/>
      <dgm:t>
        <a:bodyPr/>
        <a:lstStyle/>
        <a:p>
          <a:endParaRPr lang="en-US"/>
        </a:p>
      </dgm:t>
    </dgm:pt>
    <dgm:pt modelId="{F50BAB54-398D-4532-B82E-38F2E7438C60}" type="sibTrans" cxnId="{19725FAF-ED69-48A8-840D-0DABB73D3120}">
      <dgm:prSet/>
      <dgm:spPr/>
      <dgm:t>
        <a:bodyPr/>
        <a:lstStyle/>
        <a:p>
          <a:endParaRPr lang="en-US"/>
        </a:p>
      </dgm:t>
    </dgm:pt>
    <dgm:pt modelId="{2C91E0C0-24E4-450D-B9DD-29B78BD9F751}">
      <dgm:prSet/>
      <dgm:spPr/>
      <dgm:t>
        <a:bodyPr/>
        <a:lstStyle/>
        <a:p>
          <a:pPr>
            <a:defRPr b="1"/>
          </a:pPr>
          <a:r>
            <a:rPr lang="en-US" dirty="0"/>
            <a:t>Dataset: Flickr8k </a:t>
          </a:r>
        </a:p>
      </dgm:t>
    </dgm:pt>
    <dgm:pt modelId="{FD440A85-8228-4CC9-A3A1-09768BF06C34}" type="parTrans" cxnId="{99797E84-2D0B-4A41-8DBC-8703961E7956}">
      <dgm:prSet/>
      <dgm:spPr/>
      <dgm:t>
        <a:bodyPr/>
        <a:lstStyle/>
        <a:p>
          <a:endParaRPr lang="en-US"/>
        </a:p>
      </dgm:t>
    </dgm:pt>
    <dgm:pt modelId="{E9D13728-8B45-41FB-91E9-7B370FA2FA3B}" type="sibTrans" cxnId="{99797E84-2D0B-4A41-8DBC-8703961E7956}">
      <dgm:prSet/>
      <dgm:spPr/>
      <dgm:t>
        <a:bodyPr/>
        <a:lstStyle/>
        <a:p>
          <a:endParaRPr lang="en-US"/>
        </a:p>
      </dgm:t>
    </dgm:pt>
    <dgm:pt modelId="{6586ED49-49E9-4AF3-A04C-65AB7A7FD234}">
      <dgm:prSet/>
      <dgm:spPr/>
      <dgm:t>
        <a:bodyPr/>
        <a:lstStyle/>
        <a:p>
          <a:r>
            <a:rPr lang="en-US" dirty="0"/>
            <a:t>8,ooo images collected</a:t>
          </a:r>
        </a:p>
      </dgm:t>
    </dgm:pt>
    <dgm:pt modelId="{BAF26555-CEC3-4769-B802-3E53F8CB4BC5}" type="parTrans" cxnId="{1E88C64D-5827-4716-B29F-96E051F02D5A}">
      <dgm:prSet/>
      <dgm:spPr/>
      <dgm:t>
        <a:bodyPr/>
        <a:lstStyle/>
        <a:p>
          <a:endParaRPr lang="en-US"/>
        </a:p>
      </dgm:t>
    </dgm:pt>
    <dgm:pt modelId="{564AF21A-F9A8-4EB0-8B4F-816272EC313F}" type="sibTrans" cxnId="{1E88C64D-5827-4716-B29F-96E051F02D5A}">
      <dgm:prSet/>
      <dgm:spPr/>
      <dgm:t>
        <a:bodyPr/>
        <a:lstStyle/>
        <a:p>
          <a:endParaRPr lang="en-US"/>
        </a:p>
      </dgm:t>
    </dgm:pt>
    <dgm:pt modelId="{73DB3696-C9E6-4FE1-AC5E-0707A916AF66}">
      <dgm:prSet/>
      <dgm:spPr/>
      <dgm:t>
        <a:bodyPr/>
        <a:lstStyle/>
        <a:p>
          <a:pPr>
            <a:defRPr b="1"/>
          </a:pPr>
          <a:r>
            <a:rPr lang="en-US" dirty="0"/>
            <a:t>Characteristics: </a:t>
          </a:r>
        </a:p>
      </dgm:t>
    </dgm:pt>
    <dgm:pt modelId="{DB576C26-25BF-40E6-8813-3F38ADF3DFE2}" type="parTrans" cxnId="{7386FAB0-9412-4E64-B9CA-81AFB735C31D}">
      <dgm:prSet/>
      <dgm:spPr/>
      <dgm:t>
        <a:bodyPr/>
        <a:lstStyle/>
        <a:p>
          <a:endParaRPr lang="en-US"/>
        </a:p>
      </dgm:t>
    </dgm:pt>
    <dgm:pt modelId="{F52E9CE3-1B46-494A-8A77-3E68E8E4B884}" type="sibTrans" cxnId="{7386FAB0-9412-4E64-B9CA-81AFB735C31D}">
      <dgm:prSet/>
      <dgm:spPr/>
      <dgm:t>
        <a:bodyPr/>
        <a:lstStyle/>
        <a:p>
          <a:endParaRPr lang="en-US"/>
        </a:p>
      </dgm:t>
    </dgm:pt>
    <dgm:pt modelId="{9C523761-6BD3-42C7-A78A-28AD623F17CE}">
      <dgm:prSet/>
      <dgm:spPr/>
      <dgm:t>
        <a:bodyPr/>
        <a:lstStyle/>
        <a:p>
          <a:r>
            <a:rPr lang="en-US"/>
            <a:t>Diverse range of everyday scenes, activities, and objects</a:t>
          </a:r>
        </a:p>
      </dgm:t>
    </dgm:pt>
    <dgm:pt modelId="{D203D866-D3F3-40D0-AD71-5D287C4FE88A}" type="parTrans" cxnId="{8F520A3A-9B3D-4F50-BDA9-EB77833282AA}">
      <dgm:prSet/>
      <dgm:spPr/>
      <dgm:t>
        <a:bodyPr/>
        <a:lstStyle/>
        <a:p>
          <a:endParaRPr lang="en-US"/>
        </a:p>
      </dgm:t>
    </dgm:pt>
    <dgm:pt modelId="{8A1F4720-81EC-461A-AB38-A700BF7E4C90}" type="sibTrans" cxnId="{8F520A3A-9B3D-4F50-BDA9-EB77833282AA}">
      <dgm:prSet/>
      <dgm:spPr/>
      <dgm:t>
        <a:bodyPr/>
        <a:lstStyle/>
        <a:p>
          <a:endParaRPr lang="en-US"/>
        </a:p>
      </dgm:t>
    </dgm:pt>
    <dgm:pt modelId="{4C67CB18-70CB-48B8-83BB-241B876026BF}">
      <dgm:prSet/>
      <dgm:spPr/>
      <dgm:t>
        <a:bodyPr/>
        <a:lstStyle/>
        <a:p>
          <a:pPr>
            <a:defRPr b="1"/>
          </a:pPr>
          <a:r>
            <a:rPr lang="en-US"/>
            <a:t>Advantages: </a:t>
          </a:r>
        </a:p>
      </dgm:t>
    </dgm:pt>
    <dgm:pt modelId="{46AE758B-0945-4C18-93B3-DF7E3C583662}" type="parTrans" cxnId="{96EBC36C-97D2-4E6A-A829-C8FF4A673EB2}">
      <dgm:prSet/>
      <dgm:spPr/>
      <dgm:t>
        <a:bodyPr/>
        <a:lstStyle/>
        <a:p>
          <a:endParaRPr lang="en-US"/>
        </a:p>
      </dgm:t>
    </dgm:pt>
    <dgm:pt modelId="{1F649732-9DFE-4449-9016-4BF0B3AF7212}" type="sibTrans" cxnId="{96EBC36C-97D2-4E6A-A829-C8FF4A673EB2}">
      <dgm:prSet/>
      <dgm:spPr/>
      <dgm:t>
        <a:bodyPr/>
        <a:lstStyle/>
        <a:p>
          <a:endParaRPr lang="en-US"/>
        </a:p>
      </dgm:t>
    </dgm:pt>
    <dgm:pt modelId="{FC868C91-6858-42AD-B2DF-E26610B6C218}">
      <dgm:prSet/>
      <dgm:spPr/>
      <dgm:t>
        <a:bodyPr/>
        <a:lstStyle/>
        <a:p>
          <a:r>
            <a:rPr lang="en-US"/>
            <a:t>Well-established benchmark in the field</a:t>
          </a:r>
        </a:p>
      </dgm:t>
    </dgm:pt>
    <dgm:pt modelId="{3345D294-455F-4CA5-9280-73236DE31F49}" type="parTrans" cxnId="{6870DF07-0B9B-4208-B874-F3E3EAECAF29}">
      <dgm:prSet/>
      <dgm:spPr/>
      <dgm:t>
        <a:bodyPr/>
        <a:lstStyle/>
        <a:p>
          <a:endParaRPr lang="en-US"/>
        </a:p>
      </dgm:t>
    </dgm:pt>
    <dgm:pt modelId="{E04084CE-F797-416E-A888-39D46A6E47C4}" type="sibTrans" cxnId="{6870DF07-0B9B-4208-B874-F3E3EAECAF29}">
      <dgm:prSet/>
      <dgm:spPr/>
      <dgm:t>
        <a:bodyPr/>
        <a:lstStyle/>
        <a:p>
          <a:endParaRPr lang="en-US"/>
        </a:p>
      </dgm:t>
    </dgm:pt>
    <dgm:pt modelId="{0E976387-71E0-644A-ACCE-0371E2F288A1}">
      <dgm:prSet/>
      <dgm:spPr/>
      <dgm:t>
        <a:bodyPr/>
        <a:lstStyle/>
        <a:p>
          <a:r>
            <a:rPr lang="en-US"/>
            <a:t>Allows for direct comparison with other models</a:t>
          </a:r>
        </a:p>
      </dgm:t>
    </dgm:pt>
    <dgm:pt modelId="{506D2A00-C885-4D43-A108-2ECE8EE356EA}" type="parTrans" cxnId="{E8BC179E-2183-C64C-9C7F-2CA6CDC5DE58}">
      <dgm:prSet/>
      <dgm:spPr/>
      <dgm:t>
        <a:bodyPr/>
        <a:lstStyle/>
        <a:p>
          <a:endParaRPr lang="en-US"/>
        </a:p>
      </dgm:t>
    </dgm:pt>
    <dgm:pt modelId="{75FD275A-8A7E-2840-A758-AAEE7D7646DD}" type="sibTrans" cxnId="{E8BC179E-2183-C64C-9C7F-2CA6CDC5DE58}">
      <dgm:prSet/>
      <dgm:spPr/>
      <dgm:t>
        <a:bodyPr/>
        <a:lstStyle/>
        <a:p>
          <a:endParaRPr lang="en-US"/>
        </a:p>
      </dgm:t>
    </dgm:pt>
    <dgm:pt modelId="{ED69644A-3054-8B43-A80F-36D0220CDB05}">
      <dgm:prSet/>
      <dgm:spPr/>
      <dgm:t>
        <a:bodyPr/>
        <a:lstStyle/>
        <a:p>
          <a:r>
            <a:rPr lang="en-US"/>
            <a:t>Large enough for deep learning, yet manageable for experimentation</a:t>
          </a:r>
        </a:p>
      </dgm:t>
    </dgm:pt>
    <dgm:pt modelId="{AD7F1A6A-58F4-E14C-B2EB-89AA01A16571}" type="parTrans" cxnId="{BA476184-9159-174D-9A37-6E3FAF377FE7}">
      <dgm:prSet/>
      <dgm:spPr/>
      <dgm:t>
        <a:bodyPr/>
        <a:lstStyle/>
        <a:p>
          <a:endParaRPr lang="en-US"/>
        </a:p>
      </dgm:t>
    </dgm:pt>
    <dgm:pt modelId="{40B12864-2064-3140-B60F-B501560AD00E}" type="sibTrans" cxnId="{BA476184-9159-174D-9A37-6E3FAF377FE7}">
      <dgm:prSet/>
      <dgm:spPr/>
      <dgm:t>
        <a:bodyPr/>
        <a:lstStyle/>
        <a:p>
          <a:endParaRPr lang="en-US"/>
        </a:p>
      </dgm:t>
    </dgm:pt>
    <dgm:pt modelId="{2821CF84-F42F-594E-B14A-D303A3B87B61}">
      <dgm:prSet/>
      <dgm:spPr/>
      <dgm:t>
        <a:bodyPr/>
        <a:lstStyle/>
        <a:p>
          <a:r>
            <a:rPr lang="en-US"/>
            <a:t>Captures different human perspectives on image description</a:t>
          </a:r>
        </a:p>
      </dgm:t>
    </dgm:pt>
    <dgm:pt modelId="{5241B383-0377-6F49-825B-7EFF91BEEA78}" type="parTrans" cxnId="{56DBC03E-BF46-8F49-8961-6EE961481C29}">
      <dgm:prSet/>
      <dgm:spPr/>
      <dgm:t>
        <a:bodyPr/>
        <a:lstStyle/>
        <a:p>
          <a:endParaRPr lang="en-US"/>
        </a:p>
      </dgm:t>
    </dgm:pt>
    <dgm:pt modelId="{AFAA4CC4-E7FD-D243-A16D-48B63DAD790F}" type="sibTrans" cxnId="{56DBC03E-BF46-8F49-8961-6EE961481C29}">
      <dgm:prSet/>
      <dgm:spPr/>
      <dgm:t>
        <a:bodyPr/>
        <a:lstStyle/>
        <a:p>
          <a:endParaRPr lang="en-US"/>
        </a:p>
      </dgm:t>
    </dgm:pt>
    <dgm:pt modelId="{473DADC7-EB8B-9746-B5D4-225352DA4F98}">
      <dgm:prSet/>
      <dgm:spPr/>
      <dgm:t>
        <a:bodyPr/>
        <a:lstStyle/>
        <a:p>
          <a:r>
            <a:rPr lang="en-US" dirty="0"/>
            <a:t>Computationally</a:t>
          </a:r>
        </a:p>
      </dgm:t>
    </dgm:pt>
    <dgm:pt modelId="{EC76E028-08AC-B441-81CE-EE8F2A266912}" type="parTrans" cxnId="{200CCBEF-7580-014E-A954-E19103EDB3B5}">
      <dgm:prSet/>
      <dgm:spPr/>
      <dgm:t>
        <a:bodyPr/>
        <a:lstStyle/>
        <a:p>
          <a:endParaRPr lang="en-US"/>
        </a:p>
      </dgm:t>
    </dgm:pt>
    <dgm:pt modelId="{A5944677-A820-A846-B0F7-5BB03FC9B5D3}" type="sibTrans" cxnId="{200CCBEF-7580-014E-A954-E19103EDB3B5}">
      <dgm:prSet/>
      <dgm:spPr/>
      <dgm:t>
        <a:bodyPr/>
        <a:lstStyle/>
        <a:p>
          <a:endParaRPr lang="en-US"/>
        </a:p>
      </dgm:t>
    </dgm:pt>
    <dgm:pt modelId="{08805B61-CD1C-DB44-A9F6-4B442A49AFB0}">
      <dgm:prSet/>
      <dgm:spPr/>
      <dgm:t>
        <a:bodyPr/>
        <a:lstStyle/>
        <a:p>
          <a:r>
            <a:rPr lang="en-US" dirty="0"/>
            <a:t>Expensive</a:t>
          </a:r>
        </a:p>
      </dgm:t>
    </dgm:pt>
    <dgm:pt modelId="{1E88D632-F597-A144-9AFF-71B2E3604380}" type="parTrans" cxnId="{1CC5ECF7-880A-A848-93E2-64A648221718}">
      <dgm:prSet/>
      <dgm:spPr/>
      <dgm:t>
        <a:bodyPr/>
        <a:lstStyle/>
        <a:p>
          <a:endParaRPr lang="en-US"/>
        </a:p>
      </dgm:t>
    </dgm:pt>
    <dgm:pt modelId="{1D2EB939-7B13-3B45-89A8-740F3B41B9AB}" type="sibTrans" cxnId="{1CC5ECF7-880A-A848-93E2-64A648221718}">
      <dgm:prSet/>
      <dgm:spPr/>
      <dgm:t>
        <a:bodyPr/>
        <a:lstStyle/>
        <a:p>
          <a:endParaRPr lang="en-US"/>
        </a:p>
      </dgm:t>
    </dgm:pt>
    <dgm:pt modelId="{9E995AA4-F87C-3D46-8C3B-57410638ACAD}">
      <dgm:prSet/>
      <dgm:spPr/>
      <dgm:t>
        <a:bodyPr/>
        <a:lstStyle/>
        <a:p>
          <a:r>
            <a:rPr lang="en-US" dirty="0"/>
            <a:t>Longer Runtime</a:t>
          </a:r>
        </a:p>
      </dgm:t>
    </dgm:pt>
    <dgm:pt modelId="{33469D10-1FA8-5046-9A77-E20E9894AB68}" type="parTrans" cxnId="{B9258453-BD9B-1A49-9826-14F387450885}">
      <dgm:prSet/>
      <dgm:spPr/>
      <dgm:t>
        <a:bodyPr/>
        <a:lstStyle/>
        <a:p>
          <a:endParaRPr lang="en-US"/>
        </a:p>
      </dgm:t>
    </dgm:pt>
    <dgm:pt modelId="{69B0923F-99C9-074B-A07C-4405A0D74A97}" type="sibTrans" cxnId="{B9258453-BD9B-1A49-9826-14F387450885}">
      <dgm:prSet/>
      <dgm:spPr/>
      <dgm:t>
        <a:bodyPr/>
        <a:lstStyle/>
        <a:p>
          <a:endParaRPr lang="en-US"/>
        </a:p>
      </dgm:t>
    </dgm:pt>
    <dgm:pt modelId="{9973E119-3F03-2F48-BF82-F0B50B33731A}">
      <dgm:prSet/>
      <dgm:spPr/>
      <dgm:t>
        <a:bodyPr/>
        <a:lstStyle/>
        <a:p>
          <a:r>
            <a:rPr lang="en-US" dirty="0"/>
            <a:t>5 independent and descriptive, human-generated captions per image</a:t>
          </a:r>
        </a:p>
      </dgm:t>
    </dgm:pt>
    <dgm:pt modelId="{7AA2FA58-42D0-B748-928F-CA63C210B4C3}" type="parTrans" cxnId="{32EA9E38-38DF-0B43-8013-2066E01922E4}">
      <dgm:prSet/>
      <dgm:spPr/>
      <dgm:t>
        <a:bodyPr/>
        <a:lstStyle/>
        <a:p>
          <a:endParaRPr lang="en-US"/>
        </a:p>
      </dgm:t>
    </dgm:pt>
    <dgm:pt modelId="{B4F62A19-1114-EF47-A90C-E94E33FB3248}" type="sibTrans" cxnId="{32EA9E38-38DF-0B43-8013-2066E01922E4}">
      <dgm:prSet/>
      <dgm:spPr/>
      <dgm:t>
        <a:bodyPr/>
        <a:lstStyle/>
        <a:p>
          <a:endParaRPr lang="en-US"/>
        </a:p>
      </dgm:t>
    </dgm:pt>
    <dgm:pt modelId="{2AB8D111-CD80-B347-8119-D6FB606B6646}" type="pres">
      <dgm:prSet presAssocID="{E8B9102D-9C42-4405-9594-AE8575C566F8}" presName="Name0" presStyleCnt="0">
        <dgm:presLayoutVars>
          <dgm:dir/>
          <dgm:animLvl val="lvl"/>
          <dgm:resizeHandles val="exact"/>
        </dgm:presLayoutVars>
      </dgm:prSet>
      <dgm:spPr/>
    </dgm:pt>
    <dgm:pt modelId="{8279AF08-2179-7D45-9B7D-EDF8743D0AF5}" type="pres">
      <dgm:prSet presAssocID="{1F1BA254-3DFE-4A04-8D71-7A36AD963A5B}" presName="composite" presStyleCnt="0"/>
      <dgm:spPr/>
    </dgm:pt>
    <dgm:pt modelId="{06F70798-F7D6-4347-B38A-14CB6993371A}" type="pres">
      <dgm:prSet presAssocID="{1F1BA254-3DFE-4A04-8D71-7A36AD963A5B}" presName="parTx" presStyleLbl="alignNode1" presStyleIdx="0" presStyleCnt="4">
        <dgm:presLayoutVars>
          <dgm:chMax val="0"/>
          <dgm:chPref val="0"/>
          <dgm:bulletEnabled val="1"/>
        </dgm:presLayoutVars>
      </dgm:prSet>
      <dgm:spPr/>
    </dgm:pt>
    <dgm:pt modelId="{2F9BAB8E-7228-CB46-BD06-3BE1BCCCA146}" type="pres">
      <dgm:prSet presAssocID="{1F1BA254-3DFE-4A04-8D71-7A36AD963A5B}" presName="desTx" presStyleLbl="alignAccFollowNode1" presStyleIdx="0" presStyleCnt="4">
        <dgm:presLayoutVars>
          <dgm:bulletEnabled val="1"/>
        </dgm:presLayoutVars>
      </dgm:prSet>
      <dgm:spPr/>
    </dgm:pt>
    <dgm:pt modelId="{F25B5832-C6C2-E040-AC68-81A7C7D21879}" type="pres">
      <dgm:prSet presAssocID="{F0972E9F-EDAD-4E61-8588-4192A8F4E7E4}" presName="space" presStyleCnt="0"/>
      <dgm:spPr/>
    </dgm:pt>
    <dgm:pt modelId="{4B3F7DB3-DF08-C44A-8E63-F2C60881C1A9}" type="pres">
      <dgm:prSet presAssocID="{2C91E0C0-24E4-450D-B9DD-29B78BD9F751}" presName="composite" presStyleCnt="0"/>
      <dgm:spPr/>
    </dgm:pt>
    <dgm:pt modelId="{B4BC0933-438A-0E41-B819-865E99472F5E}" type="pres">
      <dgm:prSet presAssocID="{2C91E0C0-24E4-450D-B9DD-29B78BD9F751}" presName="parTx" presStyleLbl="alignNode1" presStyleIdx="1" presStyleCnt="4">
        <dgm:presLayoutVars>
          <dgm:chMax val="0"/>
          <dgm:chPref val="0"/>
          <dgm:bulletEnabled val="1"/>
        </dgm:presLayoutVars>
      </dgm:prSet>
      <dgm:spPr/>
    </dgm:pt>
    <dgm:pt modelId="{302D4596-88C0-2449-A22C-8BAFC5068FE2}" type="pres">
      <dgm:prSet presAssocID="{2C91E0C0-24E4-450D-B9DD-29B78BD9F751}" presName="desTx" presStyleLbl="alignAccFollowNode1" presStyleIdx="1" presStyleCnt="4">
        <dgm:presLayoutVars>
          <dgm:bulletEnabled val="1"/>
        </dgm:presLayoutVars>
      </dgm:prSet>
      <dgm:spPr/>
    </dgm:pt>
    <dgm:pt modelId="{12B5BA70-BD85-684E-B6CE-F4B6273DE97F}" type="pres">
      <dgm:prSet presAssocID="{E9D13728-8B45-41FB-91E9-7B370FA2FA3B}" presName="space" presStyleCnt="0"/>
      <dgm:spPr/>
    </dgm:pt>
    <dgm:pt modelId="{C9F41337-24EC-EB4E-A8DB-8E766DC33DED}" type="pres">
      <dgm:prSet presAssocID="{73DB3696-C9E6-4FE1-AC5E-0707A916AF66}" presName="composite" presStyleCnt="0"/>
      <dgm:spPr/>
    </dgm:pt>
    <dgm:pt modelId="{13CC2ABE-A2AC-C04A-B1B4-A615C44AA983}" type="pres">
      <dgm:prSet presAssocID="{73DB3696-C9E6-4FE1-AC5E-0707A916AF66}" presName="parTx" presStyleLbl="alignNode1" presStyleIdx="2" presStyleCnt="4">
        <dgm:presLayoutVars>
          <dgm:chMax val="0"/>
          <dgm:chPref val="0"/>
          <dgm:bulletEnabled val="1"/>
        </dgm:presLayoutVars>
      </dgm:prSet>
      <dgm:spPr/>
    </dgm:pt>
    <dgm:pt modelId="{14BA05DC-12E6-3745-8E12-F31BC87FCD05}" type="pres">
      <dgm:prSet presAssocID="{73DB3696-C9E6-4FE1-AC5E-0707A916AF66}" presName="desTx" presStyleLbl="alignAccFollowNode1" presStyleIdx="2" presStyleCnt="4">
        <dgm:presLayoutVars>
          <dgm:bulletEnabled val="1"/>
        </dgm:presLayoutVars>
      </dgm:prSet>
      <dgm:spPr/>
    </dgm:pt>
    <dgm:pt modelId="{B92517C0-F049-F24F-824F-B63798AD33E5}" type="pres">
      <dgm:prSet presAssocID="{F52E9CE3-1B46-494A-8A77-3E68E8E4B884}" presName="space" presStyleCnt="0"/>
      <dgm:spPr/>
    </dgm:pt>
    <dgm:pt modelId="{824D4885-C0CB-0D49-96B9-1E68B5B6C06F}" type="pres">
      <dgm:prSet presAssocID="{4C67CB18-70CB-48B8-83BB-241B876026BF}" presName="composite" presStyleCnt="0"/>
      <dgm:spPr/>
    </dgm:pt>
    <dgm:pt modelId="{A43B23B8-0563-9043-BD08-6CBA7767AB70}" type="pres">
      <dgm:prSet presAssocID="{4C67CB18-70CB-48B8-83BB-241B876026BF}" presName="parTx" presStyleLbl="alignNode1" presStyleIdx="3" presStyleCnt="4">
        <dgm:presLayoutVars>
          <dgm:chMax val="0"/>
          <dgm:chPref val="0"/>
          <dgm:bulletEnabled val="1"/>
        </dgm:presLayoutVars>
      </dgm:prSet>
      <dgm:spPr/>
    </dgm:pt>
    <dgm:pt modelId="{92F84F8D-1DC5-514E-91C5-A1DE28923EA5}" type="pres">
      <dgm:prSet presAssocID="{4C67CB18-70CB-48B8-83BB-241B876026BF}" presName="desTx" presStyleLbl="alignAccFollowNode1" presStyleIdx="3" presStyleCnt="4">
        <dgm:presLayoutVars>
          <dgm:bulletEnabled val="1"/>
        </dgm:presLayoutVars>
      </dgm:prSet>
      <dgm:spPr/>
    </dgm:pt>
  </dgm:ptLst>
  <dgm:cxnLst>
    <dgm:cxn modelId="{6870DF07-0B9B-4208-B874-F3E3EAECAF29}" srcId="{4C67CB18-70CB-48B8-83BB-241B876026BF}" destId="{FC868C91-6858-42AD-B2DF-E26610B6C218}" srcOrd="0" destOrd="0" parTransId="{3345D294-455F-4CA5-9280-73236DE31F49}" sibTransId="{E04084CE-F797-416E-A888-39D46A6E47C4}"/>
    <dgm:cxn modelId="{B1CED117-2899-B24A-9E6B-E03D56C4C113}" type="presOf" srcId="{2821CF84-F42F-594E-B14A-D303A3B87B61}" destId="{14BA05DC-12E6-3745-8E12-F31BC87FCD05}" srcOrd="0" destOrd="1" presId="urn:microsoft.com/office/officeart/2005/8/layout/hList1"/>
    <dgm:cxn modelId="{88E3AD1C-E39A-E94D-B272-3BE54F531CE8}" type="presOf" srcId="{1F1BA254-3DFE-4A04-8D71-7A36AD963A5B}" destId="{06F70798-F7D6-4347-B38A-14CB6993371A}" srcOrd="0" destOrd="0" presId="urn:microsoft.com/office/officeart/2005/8/layout/hList1"/>
    <dgm:cxn modelId="{40356329-A382-7E42-89E1-6413D7C118C2}" type="presOf" srcId="{9C523761-6BD3-42C7-A78A-28AD623F17CE}" destId="{14BA05DC-12E6-3745-8E12-F31BC87FCD05}" srcOrd="0" destOrd="0" presId="urn:microsoft.com/office/officeart/2005/8/layout/hList1"/>
    <dgm:cxn modelId="{5763BF29-2B65-0548-8DE4-BF83913C275C}" type="presOf" srcId="{4C67CB18-70CB-48B8-83BB-241B876026BF}" destId="{A43B23B8-0563-9043-BD08-6CBA7767AB70}" srcOrd="0" destOrd="0" presId="urn:microsoft.com/office/officeart/2005/8/layout/hList1"/>
    <dgm:cxn modelId="{3B4CE42B-1149-3742-8E80-AE9D90E21D9B}" type="presOf" srcId="{0E976387-71E0-644A-ACCE-0371E2F288A1}" destId="{92F84F8D-1DC5-514E-91C5-A1DE28923EA5}" srcOrd="0" destOrd="1" presId="urn:microsoft.com/office/officeart/2005/8/layout/hList1"/>
    <dgm:cxn modelId="{82FC4833-9B2E-9240-8C84-97BC251BDFD2}" type="presOf" srcId="{473DADC7-EB8B-9746-B5D4-225352DA4F98}" destId="{2F9BAB8E-7228-CB46-BD06-3BE1BCCCA146}" srcOrd="0" destOrd="1" presId="urn:microsoft.com/office/officeart/2005/8/layout/hList1"/>
    <dgm:cxn modelId="{CFC08333-B015-0C4C-8160-4BBD404E1D20}" type="presOf" srcId="{FC868C91-6858-42AD-B2DF-E26610B6C218}" destId="{92F84F8D-1DC5-514E-91C5-A1DE28923EA5}" srcOrd="0" destOrd="0" presId="urn:microsoft.com/office/officeart/2005/8/layout/hList1"/>
    <dgm:cxn modelId="{32EA9E38-38DF-0B43-8013-2066E01922E4}" srcId="{2C91E0C0-24E4-450D-B9DD-29B78BD9F751}" destId="{9973E119-3F03-2F48-BF82-F0B50B33731A}" srcOrd="1" destOrd="0" parTransId="{7AA2FA58-42D0-B748-928F-CA63C210B4C3}" sibTransId="{B4F62A19-1114-EF47-A90C-E94E33FB3248}"/>
    <dgm:cxn modelId="{8F520A3A-9B3D-4F50-BDA9-EB77833282AA}" srcId="{73DB3696-C9E6-4FE1-AC5E-0707A916AF66}" destId="{9C523761-6BD3-42C7-A78A-28AD623F17CE}" srcOrd="0" destOrd="0" parTransId="{D203D866-D3F3-40D0-AD71-5D287C4FE88A}" sibTransId="{8A1F4720-81EC-461A-AB38-A700BF7E4C90}"/>
    <dgm:cxn modelId="{56DBC03E-BF46-8F49-8961-6EE961481C29}" srcId="{73DB3696-C9E6-4FE1-AC5E-0707A916AF66}" destId="{2821CF84-F42F-594E-B14A-D303A3B87B61}" srcOrd="1" destOrd="0" parTransId="{5241B383-0377-6F49-825B-7EFF91BEEA78}" sibTransId="{AFAA4CC4-E7FD-D243-A16D-48B63DAD790F}"/>
    <dgm:cxn modelId="{FC6E3C4C-CCEA-484C-AE86-ED9D909518B9}" type="presOf" srcId="{CFED0724-B814-4C13-8CA2-037559A4326A}" destId="{2F9BAB8E-7228-CB46-BD06-3BE1BCCCA146}" srcOrd="0" destOrd="0" presId="urn:microsoft.com/office/officeart/2005/8/layout/hList1"/>
    <dgm:cxn modelId="{1E88C64D-5827-4716-B29F-96E051F02D5A}" srcId="{2C91E0C0-24E4-450D-B9DD-29B78BD9F751}" destId="{6586ED49-49E9-4AF3-A04C-65AB7A7FD234}" srcOrd="0" destOrd="0" parTransId="{BAF26555-CEC3-4769-B802-3E53F8CB4BC5}" sibTransId="{564AF21A-F9A8-4EB0-8B4F-816272EC313F}"/>
    <dgm:cxn modelId="{B9258453-BD9B-1A49-9826-14F387450885}" srcId="{1F1BA254-3DFE-4A04-8D71-7A36AD963A5B}" destId="{9E995AA4-F87C-3D46-8C3B-57410638ACAD}" srcOrd="3" destOrd="0" parTransId="{33469D10-1FA8-5046-9A77-E20E9894AB68}" sibTransId="{69B0923F-99C9-074B-A07C-4405A0D74A97}"/>
    <dgm:cxn modelId="{7715865C-EFBA-E448-A546-F6C6DD9D7467}" type="presOf" srcId="{9E995AA4-F87C-3D46-8C3B-57410638ACAD}" destId="{2F9BAB8E-7228-CB46-BD06-3BE1BCCCA146}" srcOrd="0" destOrd="3" presId="urn:microsoft.com/office/officeart/2005/8/layout/hList1"/>
    <dgm:cxn modelId="{AF641D66-8C08-FA41-8734-1E6D12482A92}" type="presOf" srcId="{ED69644A-3054-8B43-A80F-36D0220CDB05}" destId="{92F84F8D-1DC5-514E-91C5-A1DE28923EA5}" srcOrd="0" destOrd="2" presId="urn:microsoft.com/office/officeart/2005/8/layout/hList1"/>
    <dgm:cxn modelId="{96EBC36C-97D2-4E6A-A829-C8FF4A673EB2}" srcId="{E8B9102D-9C42-4405-9594-AE8575C566F8}" destId="{4C67CB18-70CB-48B8-83BB-241B876026BF}" srcOrd="3" destOrd="0" parTransId="{46AE758B-0945-4C18-93B3-DF7E3C583662}" sibTransId="{1F649732-9DFE-4449-9016-4BF0B3AF7212}"/>
    <dgm:cxn modelId="{BA476184-9159-174D-9A37-6E3FAF377FE7}" srcId="{4C67CB18-70CB-48B8-83BB-241B876026BF}" destId="{ED69644A-3054-8B43-A80F-36D0220CDB05}" srcOrd="2" destOrd="0" parTransId="{AD7F1A6A-58F4-E14C-B2EB-89AA01A16571}" sibTransId="{40B12864-2064-3140-B60F-B501560AD00E}"/>
    <dgm:cxn modelId="{99797E84-2D0B-4A41-8DBC-8703961E7956}" srcId="{E8B9102D-9C42-4405-9594-AE8575C566F8}" destId="{2C91E0C0-24E4-450D-B9DD-29B78BD9F751}" srcOrd="1" destOrd="0" parTransId="{FD440A85-8228-4CC9-A3A1-09768BF06C34}" sibTransId="{E9D13728-8B45-41FB-91E9-7B370FA2FA3B}"/>
    <dgm:cxn modelId="{AA98F894-F9C5-6D4A-9DC4-8F3BAFB3E201}" type="presOf" srcId="{E8B9102D-9C42-4405-9594-AE8575C566F8}" destId="{2AB8D111-CD80-B347-8119-D6FB606B6646}" srcOrd="0" destOrd="0" presId="urn:microsoft.com/office/officeart/2005/8/layout/hList1"/>
    <dgm:cxn modelId="{03E6AD99-8621-644D-A730-8EA5E890F1BC}" type="presOf" srcId="{9973E119-3F03-2F48-BF82-F0B50B33731A}" destId="{302D4596-88C0-2449-A22C-8BAFC5068FE2}" srcOrd="0" destOrd="1" presId="urn:microsoft.com/office/officeart/2005/8/layout/hList1"/>
    <dgm:cxn modelId="{7E83DA99-C8E1-F443-9FE9-E48F152B520B}" type="presOf" srcId="{2C91E0C0-24E4-450D-B9DD-29B78BD9F751}" destId="{B4BC0933-438A-0E41-B819-865E99472F5E}" srcOrd="0" destOrd="0" presId="urn:microsoft.com/office/officeart/2005/8/layout/hList1"/>
    <dgm:cxn modelId="{E8BC179E-2183-C64C-9C7F-2CA6CDC5DE58}" srcId="{4C67CB18-70CB-48B8-83BB-241B876026BF}" destId="{0E976387-71E0-644A-ACCE-0371E2F288A1}" srcOrd="1" destOrd="0" parTransId="{506D2A00-C885-4D43-A108-2ECE8EE356EA}" sibTransId="{75FD275A-8A7E-2840-A758-AAEE7D7646DD}"/>
    <dgm:cxn modelId="{19725FAF-ED69-48A8-840D-0DABB73D3120}" srcId="{1F1BA254-3DFE-4A04-8D71-7A36AD963A5B}" destId="{CFED0724-B814-4C13-8CA2-037559A4326A}" srcOrd="0" destOrd="0" parTransId="{6773F197-D8A2-4B4C-9B18-0DCF08CED939}" sibTransId="{F50BAB54-398D-4532-B82E-38F2E7438C60}"/>
    <dgm:cxn modelId="{7386FAB0-9412-4E64-B9CA-81AFB735C31D}" srcId="{E8B9102D-9C42-4405-9594-AE8575C566F8}" destId="{73DB3696-C9E6-4FE1-AC5E-0707A916AF66}" srcOrd="2" destOrd="0" parTransId="{DB576C26-25BF-40E6-8813-3F38ADF3DFE2}" sibTransId="{F52E9CE3-1B46-494A-8A77-3E68E8E4B884}"/>
    <dgm:cxn modelId="{9B6A1EBC-5D8C-4B3B-96FE-C668605410A8}" srcId="{E8B9102D-9C42-4405-9594-AE8575C566F8}" destId="{1F1BA254-3DFE-4A04-8D71-7A36AD963A5B}" srcOrd="0" destOrd="0" parTransId="{905B2391-910B-4031-807E-8577B94FFF28}" sibTransId="{F0972E9F-EDAD-4E61-8588-4192A8F4E7E4}"/>
    <dgm:cxn modelId="{0E195EC0-60AB-8D46-8D63-11AD12537381}" type="presOf" srcId="{6586ED49-49E9-4AF3-A04C-65AB7A7FD234}" destId="{302D4596-88C0-2449-A22C-8BAFC5068FE2}" srcOrd="0" destOrd="0" presId="urn:microsoft.com/office/officeart/2005/8/layout/hList1"/>
    <dgm:cxn modelId="{C90F73CB-D767-A54B-A2FE-C6013F3F678F}" type="presOf" srcId="{73DB3696-C9E6-4FE1-AC5E-0707A916AF66}" destId="{13CC2ABE-A2AC-C04A-B1B4-A615C44AA983}" srcOrd="0" destOrd="0" presId="urn:microsoft.com/office/officeart/2005/8/layout/hList1"/>
    <dgm:cxn modelId="{200CCBEF-7580-014E-A954-E19103EDB3B5}" srcId="{1F1BA254-3DFE-4A04-8D71-7A36AD963A5B}" destId="{473DADC7-EB8B-9746-B5D4-225352DA4F98}" srcOrd="1" destOrd="0" parTransId="{EC76E028-08AC-B441-81CE-EE8F2A266912}" sibTransId="{A5944677-A820-A846-B0F7-5BB03FC9B5D3}"/>
    <dgm:cxn modelId="{9E1BDEF7-8A2E-0F4E-9A20-ED30A0AD0144}" type="presOf" srcId="{08805B61-CD1C-DB44-A9F6-4B442A49AFB0}" destId="{2F9BAB8E-7228-CB46-BD06-3BE1BCCCA146}" srcOrd="0" destOrd="2" presId="urn:microsoft.com/office/officeart/2005/8/layout/hList1"/>
    <dgm:cxn modelId="{1CC5ECF7-880A-A848-93E2-64A648221718}" srcId="{1F1BA254-3DFE-4A04-8D71-7A36AD963A5B}" destId="{08805B61-CD1C-DB44-A9F6-4B442A49AFB0}" srcOrd="2" destOrd="0" parTransId="{1E88D632-F597-A144-9AFF-71B2E3604380}" sibTransId="{1D2EB939-7B13-3B45-89A8-740F3B41B9AB}"/>
    <dgm:cxn modelId="{F4EAB247-C526-6C4E-875D-B15F03AF3875}" type="presParOf" srcId="{2AB8D111-CD80-B347-8119-D6FB606B6646}" destId="{8279AF08-2179-7D45-9B7D-EDF8743D0AF5}" srcOrd="0" destOrd="0" presId="urn:microsoft.com/office/officeart/2005/8/layout/hList1"/>
    <dgm:cxn modelId="{57AD28B5-FC41-BA49-B47B-4651763C1B03}" type="presParOf" srcId="{8279AF08-2179-7D45-9B7D-EDF8743D0AF5}" destId="{06F70798-F7D6-4347-B38A-14CB6993371A}" srcOrd="0" destOrd="0" presId="urn:microsoft.com/office/officeart/2005/8/layout/hList1"/>
    <dgm:cxn modelId="{01F57147-738A-9E4C-8DA2-8E57E8749789}" type="presParOf" srcId="{8279AF08-2179-7D45-9B7D-EDF8743D0AF5}" destId="{2F9BAB8E-7228-CB46-BD06-3BE1BCCCA146}" srcOrd="1" destOrd="0" presId="urn:microsoft.com/office/officeart/2005/8/layout/hList1"/>
    <dgm:cxn modelId="{A0F6B048-8323-6A4D-B6C1-ABD26CEBE927}" type="presParOf" srcId="{2AB8D111-CD80-B347-8119-D6FB606B6646}" destId="{F25B5832-C6C2-E040-AC68-81A7C7D21879}" srcOrd="1" destOrd="0" presId="urn:microsoft.com/office/officeart/2005/8/layout/hList1"/>
    <dgm:cxn modelId="{7F5A24D3-A2B4-3C42-8571-EFCD9B98EAB4}" type="presParOf" srcId="{2AB8D111-CD80-B347-8119-D6FB606B6646}" destId="{4B3F7DB3-DF08-C44A-8E63-F2C60881C1A9}" srcOrd="2" destOrd="0" presId="urn:microsoft.com/office/officeart/2005/8/layout/hList1"/>
    <dgm:cxn modelId="{13728025-D593-1743-8DA6-04895BA59724}" type="presParOf" srcId="{4B3F7DB3-DF08-C44A-8E63-F2C60881C1A9}" destId="{B4BC0933-438A-0E41-B819-865E99472F5E}" srcOrd="0" destOrd="0" presId="urn:microsoft.com/office/officeart/2005/8/layout/hList1"/>
    <dgm:cxn modelId="{C7958783-0EDE-9547-97FD-EDD28E05615D}" type="presParOf" srcId="{4B3F7DB3-DF08-C44A-8E63-F2C60881C1A9}" destId="{302D4596-88C0-2449-A22C-8BAFC5068FE2}" srcOrd="1" destOrd="0" presId="urn:microsoft.com/office/officeart/2005/8/layout/hList1"/>
    <dgm:cxn modelId="{0F23E9D2-561B-8F49-9B91-9FA51FEE2B61}" type="presParOf" srcId="{2AB8D111-CD80-B347-8119-D6FB606B6646}" destId="{12B5BA70-BD85-684E-B6CE-F4B6273DE97F}" srcOrd="3" destOrd="0" presId="urn:microsoft.com/office/officeart/2005/8/layout/hList1"/>
    <dgm:cxn modelId="{A342002F-D7B3-CE43-B8B3-A8E421B5A3B5}" type="presParOf" srcId="{2AB8D111-CD80-B347-8119-D6FB606B6646}" destId="{C9F41337-24EC-EB4E-A8DB-8E766DC33DED}" srcOrd="4" destOrd="0" presId="urn:microsoft.com/office/officeart/2005/8/layout/hList1"/>
    <dgm:cxn modelId="{E01E1A34-F5A2-8F46-8728-32A4E8E9CE74}" type="presParOf" srcId="{C9F41337-24EC-EB4E-A8DB-8E766DC33DED}" destId="{13CC2ABE-A2AC-C04A-B1B4-A615C44AA983}" srcOrd="0" destOrd="0" presId="urn:microsoft.com/office/officeart/2005/8/layout/hList1"/>
    <dgm:cxn modelId="{A397A40F-C46A-2C4B-8818-48F5A6D78828}" type="presParOf" srcId="{C9F41337-24EC-EB4E-A8DB-8E766DC33DED}" destId="{14BA05DC-12E6-3745-8E12-F31BC87FCD05}" srcOrd="1" destOrd="0" presId="urn:microsoft.com/office/officeart/2005/8/layout/hList1"/>
    <dgm:cxn modelId="{AC328AF0-FABE-FC46-BA4A-FE413559E370}" type="presParOf" srcId="{2AB8D111-CD80-B347-8119-D6FB606B6646}" destId="{B92517C0-F049-F24F-824F-B63798AD33E5}" srcOrd="5" destOrd="0" presId="urn:microsoft.com/office/officeart/2005/8/layout/hList1"/>
    <dgm:cxn modelId="{83E4862F-4B62-684D-A005-4320D08147F5}" type="presParOf" srcId="{2AB8D111-CD80-B347-8119-D6FB606B6646}" destId="{824D4885-C0CB-0D49-96B9-1E68B5B6C06F}" srcOrd="6" destOrd="0" presId="urn:microsoft.com/office/officeart/2005/8/layout/hList1"/>
    <dgm:cxn modelId="{3616D939-47E8-BD49-9350-599E0F2C80FC}" type="presParOf" srcId="{824D4885-C0CB-0D49-96B9-1E68B5B6C06F}" destId="{A43B23B8-0563-9043-BD08-6CBA7767AB70}" srcOrd="0" destOrd="0" presId="urn:microsoft.com/office/officeart/2005/8/layout/hList1"/>
    <dgm:cxn modelId="{E98CD277-73A2-954D-98B2-3667FAB57444}" type="presParOf" srcId="{824D4885-C0CB-0D49-96B9-1E68B5B6C06F}" destId="{92F84F8D-1DC5-514E-91C5-A1DE28923EA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7C17A2-91C0-4A36-8EC2-7006C373A493}"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C449C3E7-C50A-4D81-AFE8-B9043487B803}">
      <dgm:prSet/>
      <dgm:spPr/>
      <dgm:t>
        <a:bodyPr/>
        <a:lstStyle/>
        <a:p>
          <a:pPr algn="ctr"/>
          <a:r>
            <a:rPr lang="en-US" dirty="0"/>
            <a:t>Data Preprocessing: Image and Text Preprocessing</a:t>
          </a:r>
        </a:p>
      </dgm:t>
    </dgm:pt>
    <dgm:pt modelId="{B61918FA-6666-4AD2-A93F-4C3A84258169}" type="parTrans" cxnId="{C107D5BD-81E3-4423-B2C8-02C22E79D7B2}">
      <dgm:prSet/>
      <dgm:spPr/>
      <dgm:t>
        <a:bodyPr/>
        <a:lstStyle/>
        <a:p>
          <a:endParaRPr lang="en-US"/>
        </a:p>
      </dgm:t>
    </dgm:pt>
    <dgm:pt modelId="{1D590E76-F945-4906-81DC-BD856D91FA4A}" type="sibTrans" cxnId="{C107D5BD-81E3-4423-B2C8-02C22E79D7B2}">
      <dgm:prSet/>
      <dgm:spPr/>
      <dgm:t>
        <a:bodyPr/>
        <a:lstStyle/>
        <a:p>
          <a:endParaRPr lang="en-US"/>
        </a:p>
      </dgm:t>
    </dgm:pt>
    <dgm:pt modelId="{0EFCAD17-054E-45EF-9809-E14EC8AEF131}">
      <dgm:prSet/>
      <dgm:spPr/>
      <dgm:t>
        <a:bodyPr/>
        <a:lstStyle/>
        <a:p>
          <a:pPr algn="ctr"/>
          <a:r>
            <a:rPr lang="en-US" dirty="0"/>
            <a:t>Incorporation</a:t>
          </a:r>
          <a:r>
            <a:rPr lang="en-US" baseline="0" dirty="0"/>
            <a:t> of attention mechanism</a:t>
          </a:r>
          <a:endParaRPr lang="en-US" dirty="0"/>
        </a:p>
      </dgm:t>
    </dgm:pt>
    <dgm:pt modelId="{DBC81437-32C9-4B3A-BE91-78F7D04C2CEB}" type="parTrans" cxnId="{D5F9297B-95CC-49D6-8944-F661C6A7E6C7}">
      <dgm:prSet/>
      <dgm:spPr/>
      <dgm:t>
        <a:bodyPr/>
        <a:lstStyle/>
        <a:p>
          <a:endParaRPr lang="en-US"/>
        </a:p>
      </dgm:t>
    </dgm:pt>
    <dgm:pt modelId="{E3B7DD55-4DC6-4D69-BD8B-1AA66BA2EDC2}" type="sibTrans" cxnId="{D5F9297B-95CC-49D6-8944-F661C6A7E6C7}">
      <dgm:prSet/>
      <dgm:spPr/>
      <dgm:t>
        <a:bodyPr/>
        <a:lstStyle/>
        <a:p>
          <a:endParaRPr lang="en-US"/>
        </a:p>
      </dgm:t>
    </dgm:pt>
    <dgm:pt modelId="{0B653072-1F2E-413D-96DB-178FDB199542}">
      <dgm:prSet/>
      <dgm:spPr/>
      <dgm:t>
        <a:bodyPr/>
        <a:lstStyle/>
        <a:p>
          <a:pPr algn="ctr"/>
          <a:r>
            <a:rPr lang="en-US" dirty="0"/>
            <a:t>Training</a:t>
          </a:r>
          <a:r>
            <a:rPr lang="en-US" baseline="0" dirty="0"/>
            <a:t> the model and Evaluation</a:t>
          </a:r>
          <a:endParaRPr lang="en-US" dirty="0"/>
        </a:p>
      </dgm:t>
    </dgm:pt>
    <dgm:pt modelId="{16580FB6-E854-4B5A-AA0A-03860435F5B4}" type="parTrans" cxnId="{DCBFCF4C-03A1-4B9B-85BD-491434AA83D0}">
      <dgm:prSet/>
      <dgm:spPr/>
      <dgm:t>
        <a:bodyPr/>
        <a:lstStyle/>
        <a:p>
          <a:endParaRPr lang="en-US"/>
        </a:p>
      </dgm:t>
    </dgm:pt>
    <dgm:pt modelId="{7D08019C-9AED-42F5-82B8-A32B4CC6D236}" type="sibTrans" cxnId="{DCBFCF4C-03A1-4B9B-85BD-491434AA83D0}">
      <dgm:prSet/>
      <dgm:spPr/>
      <dgm:t>
        <a:bodyPr/>
        <a:lstStyle/>
        <a:p>
          <a:endParaRPr lang="en-US"/>
        </a:p>
      </dgm:t>
    </dgm:pt>
    <dgm:pt modelId="{9C4BD979-4C58-6B49-B3BB-A72B034F5EAF}">
      <dgm:prSet/>
      <dgm:spPr/>
      <dgm:t>
        <a:bodyPr/>
        <a:lstStyle/>
        <a:p>
          <a:pPr algn="ctr"/>
          <a:r>
            <a:rPr lang="en-US" dirty="0"/>
            <a:t>Use of CNN for feature extraction:</a:t>
          </a:r>
        </a:p>
        <a:p>
          <a:pPr algn="ctr"/>
          <a:r>
            <a:rPr lang="en-US" dirty="0"/>
            <a:t>Pre-trained Model – DenseNet201</a:t>
          </a:r>
        </a:p>
      </dgm:t>
    </dgm:pt>
    <dgm:pt modelId="{27C16EED-5D71-7147-B3A1-3A4030BA58B4}" type="parTrans" cxnId="{BE422113-11BE-974F-9826-C79E5151169E}">
      <dgm:prSet/>
      <dgm:spPr/>
      <dgm:t>
        <a:bodyPr/>
        <a:lstStyle/>
        <a:p>
          <a:endParaRPr lang="en-US"/>
        </a:p>
      </dgm:t>
    </dgm:pt>
    <dgm:pt modelId="{809244EB-C9EC-E84A-B234-F93258FF960F}" type="sibTrans" cxnId="{BE422113-11BE-974F-9826-C79E5151169E}">
      <dgm:prSet/>
      <dgm:spPr/>
      <dgm:t>
        <a:bodyPr/>
        <a:lstStyle/>
        <a:p>
          <a:endParaRPr lang="en-US"/>
        </a:p>
      </dgm:t>
    </dgm:pt>
    <dgm:pt modelId="{C49BEBC2-647C-BC4F-ABCA-879B7FCAF068}">
      <dgm:prSet/>
      <dgm:spPr/>
      <dgm:t>
        <a:bodyPr/>
        <a:lstStyle/>
        <a:p>
          <a:pPr algn="ctr"/>
          <a:r>
            <a:rPr lang="en-US" dirty="0"/>
            <a:t>Use of LSTM for sequence generation</a:t>
          </a:r>
        </a:p>
      </dgm:t>
    </dgm:pt>
    <dgm:pt modelId="{7B88D945-D651-544F-B753-42ED350BA8DA}" type="parTrans" cxnId="{AF5EC581-2434-4C41-8222-901A0AE039A4}">
      <dgm:prSet/>
      <dgm:spPr/>
      <dgm:t>
        <a:bodyPr/>
        <a:lstStyle/>
        <a:p>
          <a:endParaRPr lang="en-US"/>
        </a:p>
      </dgm:t>
    </dgm:pt>
    <dgm:pt modelId="{F0CFE85A-AAAE-A14C-8337-896AB15BCB6C}" type="sibTrans" cxnId="{AF5EC581-2434-4C41-8222-901A0AE039A4}">
      <dgm:prSet/>
      <dgm:spPr/>
      <dgm:t>
        <a:bodyPr/>
        <a:lstStyle/>
        <a:p>
          <a:endParaRPr lang="en-US"/>
        </a:p>
      </dgm:t>
    </dgm:pt>
    <dgm:pt modelId="{B670674C-8D67-3D4B-B106-70A5C73E56E5}" type="pres">
      <dgm:prSet presAssocID="{337C17A2-91C0-4A36-8EC2-7006C373A493}" presName="outerComposite" presStyleCnt="0">
        <dgm:presLayoutVars>
          <dgm:chMax val="5"/>
          <dgm:dir/>
          <dgm:resizeHandles val="exact"/>
        </dgm:presLayoutVars>
      </dgm:prSet>
      <dgm:spPr/>
    </dgm:pt>
    <dgm:pt modelId="{70E3BFF0-D2EE-1B42-BE37-3E43DCB4A157}" type="pres">
      <dgm:prSet presAssocID="{337C17A2-91C0-4A36-8EC2-7006C373A493}" presName="dummyMaxCanvas" presStyleCnt="0">
        <dgm:presLayoutVars/>
      </dgm:prSet>
      <dgm:spPr/>
    </dgm:pt>
    <dgm:pt modelId="{9EB6FC4E-7201-0741-8BF2-230078D9EBD3}" type="pres">
      <dgm:prSet presAssocID="{337C17A2-91C0-4A36-8EC2-7006C373A493}" presName="FiveNodes_1" presStyleLbl="node1" presStyleIdx="0" presStyleCnt="5">
        <dgm:presLayoutVars>
          <dgm:bulletEnabled val="1"/>
        </dgm:presLayoutVars>
      </dgm:prSet>
      <dgm:spPr/>
    </dgm:pt>
    <dgm:pt modelId="{480442D5-46E7-494B-8188-9E57E9CEA8FB}" type="pres">
      <dgm:prSet presAssocID="{337C17A2-91C0-4A36-8EC2-7006C373A493}" presName="FiveNodes_2" presStyleLbl="node1" presStyleIdx="1" presStyleCnt="5">
        <dgm:presLayoutVars>
          <dgm:bulletEnabled val="1"/>
        </dgm:presLayoutVars>
      </dgm:prSet>
      <dgm:spPr/>
    </dgm:pt>
    <dgm:pt modelId="{BF8794EE-AA60-F64A-BE68-C978735F64CB}" type="pres">
      <dgm:prSet presAssocID="{337C17A2-91C0-4A36-8EC2-7006C373A493}" presName="FiveNodes_3" presStyleLbl="node1" presStyleIdx="2" presStyleCnt="5">
        <dgm:presLayoutVars>
          <dgm:bulletEnabled val="1"/>
        </dgm:presLayoutVars>
      </dgm:prSet>
      <dgm:spPr/>
    </dgm:pt>
    <dgm:pt modelId="{6212BBA8-6C51-3E48-A95A-B44B81C1195A}" type="pres">
      <dgm:prSet presAssocID="{337C17A2-91C0-4A36-8EC2-7006C373A493}" presName="FiveNodes_4" presStyleLbl="node1" presStyleIdx="3" presStyleCnt="5">
        <dgm:presLayoutVars>
          <dgm:bulletEnabled val="1"/>
        </dgm:presLayoutVars>
      </dgm:prSet>
      <dgm:spPr/>
    </dgm:pt>
    <dgm:pt modelId="{6D6551EA-5A32-964A-9D8E-0E5FDE8E9591}" type="pres">
      <dgm:prSet presAssocID="{337C17A2-91C0-4A36-8EC2-7006C373A493}" presName="FiveNodes_5" presStyleLbl="node1" presStyleIdx="4" presStyleCnt="5">
        <dgm:presLayoutVars>
          <dgm:bulletEnabled val="1"/>
        </dgm:presLayoutVars>
      </dgm:prSet>
      <dgm:spPr/>
    </dgm:pt>
    <dgm:pt modelId="{AEFBC3B4-D38D-6842-89FB-10F67B6262D5}" type="pres">
      <dgm:prSet presAssocID="{337C17A2-91C0-4A36-8EC2-7006C373A493}" presName="FiveConn_1-2" presStyleLbl="fgAccFollowNode1" presStyleIdx="0" presStyleCnt="4">
        <dgm:presLayoutVars>
          <dgm:bulletEnabled val="1"/>
        </dgm:presLayoutVars>
      </dgm:prSet>
      <dgm:spPr/>
    </dgm:pt>
    <dgm:pt modelId="{331729C0-0B31-BE4E-B037-5B1400E35EF0}" type="pres">
      <dgm:prSet presAssocID="{337C17A2-91C0-4A36-8EC2-7006C373A493}" presName="FiveConn_2-3" presStyleLbl="fgAccFollowNode1" presStyleIdx="1" presStyleCnt="4">
        <dgm:presLayoutVars>
          <dgm:bulletEnabled val="1"/>
        </dgm:presLayoutVars>
      </dgm:prSet>
      <dgm:spPr/>
    </dgm:pt>
    <dgm:pt modelId="{831628D3-F62A-8B44-999F-E33271D63401}" type="pres">
      <dgm:prSet presAssocID="{337C17A2-91C0-4A36-8EC2-7006C373A493}" presName="FiveConn_3-4" presStyleLbl="fgAccFollowNode1" presStyleIdx="2" presStyleCnt="4">
        <dgm:presLayoutVars>
          <dgm:bulletEnabled val="1"/>
        </dgm:presLayoutVars>
      </dgm:prSet>
      <dgm:spPr/>
    </dgm:pt>
    <dgm:pt modelId="{85999AB5-FEAD-E949-B776-B914317FF267}" type="pres">
      <dgm:prSet presAssocID="{337C17A2-91C0-4A36-8EC2-7006C373A493}" presName="FiveConn_4-5" presStyleLbl="fgAccFollowNode1" presStyleIdx="3" presStyleCnt="4">
        <dgm:presLayoutVars>
          <dgm:bulletEnabled val="1"/>
        </dgm:presLayoutVars>
      </dgm:prSet>
      <dgm:spPr/>
    </dgm:pt>
    <dgm:pt modelId="{4F7F6DB1-5869-7548-9E8B-128AEF96D05D}" type="pres">
      <dgm:prSet presAssocID="{337C17A2-91C0-4A36-8EC2-7006C373A493}" presName="FiveNodes_1_text" presStyleLbl="node1" presStyleIdx="4" presStyleCnt="5">
        <dgm:presLayoutVars>
          <dgm:bulletEnabled val="1"/>
        </dgm:presLayoutVars>
      </dgm:prSet>
      <dgm:spPr/>
    </dgm:pt>
    <dgm:pt modelId="{6D6353CE-DDC2-5C49-8A6B-61A02BC29E25}" type="pres">
      <dgm:prSet presAssocID="{337C17A2-91C0-4A36-8EC2-7006C373A493}" presName="FiveNodes_2_text" presStyleLbl="node1" presStyleIdx="4" presStyleCnt="5">
        <dgm:presLayoutVars>
          <dgm:bulletEnabled val="1"/>
        </dgm:presLayoutVars>
      </dgm:prSet>
      <dgm:spPr/>
    </dgm:pt>
    <dgm:pt modelId="{AB1AAE79-53A6-A14D-A460-9D0EA77D101F}" type="pres">
      <dgm:prSet presAssocID="{337C17A2-91C0-4A36-8EC2-7006C373A493}" presName="FiveNodes_3_text" presStyleLbl="node1" presStyleIdx="4" presStyleCnt="5">
        <dgm:presLayoutVars>
          <dgm:bulletEnabled val="1"/>
        </dgm:presLayoutVars>
      </dgm:prSet>
      <dgm:spPr/>
    </dgm:pt>
    <dgm:pt modelId="{F876BEC7-FC5E-A447-ACC0-C2D2460ADBB1}" type="pres">
      <dgm:prSet presAssocID="{337C17A2-91C0-4A36-8EC2-7006C373A493}" presName="FiveNodes_4_text" presStyleLbl="node1" presStyleIdx="4" presStyleCnt="5">
        <dgm:presLayoutVars>
          <dgm:bulletEnabled val="1"/>
        </dgm:presLayoutVars>
      </dgm:prSet>
      <dgm:spPr/>
    </dgm:pt>
    <dgm:pt modelId="{AB0C0DF0-B890-C040-8821-96FABB0EF16B}" type="pres">
      <dgm:prSet presAssocID="{337C17A2-91C0-4A36-8EC2-7006C373A493}" presName="FiveNodes_5_text" presStyleLbl="node1" presStyleIdx="4" presStyleCnt="5">
        <dgm:presLayoutVars>
          <dgm:bulletEnabled val="1"/>
        </dgm:presLayoutVars>
      </dgm:prSet>
      <dgm:spPr/>
    </dgm:pt>
  </dgm:ptLst>
  <dgm:cxnLst>
    <dgm:cxn modelId="{E91AC50D-388A-DD41-B542-C6FEDAF8CC47}" type="presOf" srcId="{0EFCAD17-054E-45EF-9809-E14EC8AEF131}" destId="{F876BEC7-FC5E-A447-ACC0-C2D2460ADBB1}" srcOrd="1" destOrd="0" presId="urn:microsoft.com/office/officeart/2005/8/layout/vProcess5"/>
    <dgm:cxn modelId="{BE422113-11BE-974F-9826-C79E5151169E}" srcId="{337C17A2-91C0-4A36-8EC2-7006C373A493}" destId="{9C4BD979-4C58-6B49-B3BB-A72B034F5EAF}" srcOrd="1" destOrd="0" parTransId="{27C16EED-5D71-7147-B3A1-3A4030BA58B4}" sibTransId="{809244EB-C9EC-E84A-B234-F93258FF960F}"/>
    <dgm:cxn modelId="{BFC1C123-DD34-5B43-9D91-A1C9AECFD8DF}" type="presOf" srcId="{809244EB-C9EC-E84A-B234-F93258FF960F}" destId="{331729C0-0B31-BE4E-B037-5B1400E35EF0}" srcOrd="0" destOrd="0" presId="urn:microsoft.com/office/officeart/2005/8/layout/vProcess5"/>
    <dgm:cxn modelId="{BD2E5229-173A-4146-A6BA-42463FF3490F}" type="presOf" srcId="{9C4BD979-4C58-6B49-B3BB-A72B034F5EAF}" destId="{480442D5-46E7-494B-8188-9E57E9CEA8FB}" srcOrd="0" destOrd="0" presId="urn:microsoft.com/office/officeart/2005/8/layout/vProcess5"/>
    <dgm:cxn modelId="{0CE5182D-9B3C-4449-87D0-C473C4D71025}" type="presOf" srcId="{E3B7DD55-4DC6-4D69-BD8B-1AA66BA2EDC2}" destId="{85999AB5-FEAD-E949-B776-B914317FF267}" srcOrd="0" destOrd="0" presId="urn:microsoft.com/office/officeart/2005/8/layout/vProcess5"/>
    <dgm:cxn modelId="{9848E039-348F-084D-A1B3-5157718557F3}" type="presOf" srcId="{1D590E76-F945-4906-81DC-BD856D91FA4A}" destId="{AEFBC3B4-D38D-6842-89FB-10F67B6262D5}" srcOrd="0" destOrd="0" presId="urn:microsoft.com/office/officeart/2005/8/layout/vProcess5"/>
    <dgm:cxn modelId="{83B74C3B-0897-F541-9B75-63C6D8E7A3D9}" type="presOf" srcId="{0B653072-1F2E-413D-96DB-178FDB199542}" destId="{6D6551EA-5A32-964A-9D8E-0E5FDE8E9591}" srcOrd="0" destOrd="0" presId="urn:microsoft.com/office/officeart/2005/8/layout/vProcess5"/>
    <dgm:cxn modelId="{DCBFCF4C-03A1-4B9B-85BD-491434AA83D0}" srcId="{337C17A2-91C0-4A36-8EC2-7006C373A493}" destId="{0B653072-1F2E-413D-96DB-178FDB199542}" srcOrd="4" destOrd="0" parTransId="{16580FB6-E854-4B5A-AA0A-03860435F5B4}" sibTransId="{7D08019C-9AED-42F5-82B8-A32B4CC6D236}"/>
    <dgm:cxn modelId="{0E68395E-FE7E-0146-B7A0-499E6A128E48}" type="presOf" srcId="{9C4BD979-4C58-6B49-B3BB-A72B034F5EAF}" destId="{6D6353CE-DDC2-5C49-8A6B-61A02BC29E25}" srcOrd="1" destOrd="0" presId="urn:microsoft.com/office/officeart/2005/8/layout/vProcess5"/>
    <dgm:cxn modelId="{C30C6562-B85D-6347-BAA1-F89F8CCBEA9F}" type="presOf" srcId="{C49BEBC2-647C-BC4F-ABCA-879B7FCAF068}" destId="{AB1AAE79-53A6-A14D-A460-9D0EA77D101F}" srcOrd="1" destOrd="0" presId="urn:microsoft.com/office/officeart/2005/8/layout/vProcess5"/>
    <dgm:cxn modelId="{D5F9297B-95CC-49D6-8944-F661C6A7E6C7}" srcId="{337C17A2-91C0-4A36-8EC2-7006C373A493}" destId="{0EFCAD17-054E-45EF-9809-E14EC8AEF131}" srcOrd="3" destOrd="0" parTransId="{DBC81437-32C9-4B3A-BE91-78F7D04C2CEB}" sibTransId="{E3B7DD55-4DC6-4D69-BD8B-1AA66BA2EDC2}"/>
    <dgm:cxn modelId="{AF5EC581-2434-4C41-8222-901A0AE039A4}" srcId="{337C17A2-91C0-4A36-8EC2-7006C373A493}" destId="{C49BEBC2-647C-BC4F-ABCA-879B7FCAF068}" srcOrd="2" destOrd="0" parTransId="{7B88D945-D651-544F-B753-42ED350BA8DA}" sibTransId="{F0CFE85A-AAAE-A14C-8337-896AB15BCB6C}"/>
    <dgm:cxn modelId="{27E13D83-6C8E-9B43-9539-E2D33B19DDA9}" type="presOf" srcId="{337C17A2-91C0-4A36-8EC2-7006C373A493}" destId="{B670674C-8D67-3D4B-B106-70A5C73E56E5}" srcOrd="0" destOrd="0" presId="urn:microsoft.com/office/officeart/2005/8/layout/vProcess5"/>
    <dgm:cxn modelId="{52FCBB8D-E474-3E46-BEE9-7ABDD531AA0B}" type="presOf" srcId="{F0CFE85A-AAAE-A14C-8337-896AB15BCB6C}" destId="{831628D3-F62A-8B44-999F-E33271D63401}" srcOrd="0" destOrd="0" presId="urn:microsoft.com/office/officeart/2005/8/layout/vProcess5"/>
    <dgm:cxn modelId="{51E09698-8717-5B40-BED1-2C57483ECFB8}" type="presOf" srcId="{C49BEBC2-647C-BC4F-ABCA-879B7FCAF068}" destId="{BF8794EE-AA60-F64A-BE68-C978735F64CB}" srcOrd="0" destOrd="0" presId="urn:microsoft.com/office/officeart/2005/8/layout/vProcess5"/>
    <dgm:cxn modelId="{A7FBC7B1-FB35-C84B-8F41-AA61CABC3D02}" type="presOf" srcId="{C449C3E7-C50A-4D81-AFE8-B9043487B803}" destId="{9EB6FC4E-7201-0741-8BF2-230078D9EBD3}" srcOrd="0" destOrd="0" presId="urn:microsoft.com/office/officeart/2005/8/layout/vProcess5"/>
    <dgm:cxn modelId="{C107D5BD-81E3-4423-B2C8-02C22E79D7B2}" srcId="{337C17A2-91C0-4A36-8EC2-7006C373A493}" destId="{C449C3E7-C50A-4D81-AFE8-B9043487B803}" srcOrd="0" destOrd="0" parTransId="{B61918FA-6666-4AD2-A93F-4C3A84258169}" sibTransId="{1D590E76-F945-4906-81DC-BD856D91FA4A}"/>
    <dgm:cxn modelId="{3E07BCCF-9577-4648-A517-D26ABA0BC595}" type="presOf" srcId="{0B653072-1F2E-413D-96DB-178FDB199542}" destId="{AB0C0DF0-B890-C040-8821-96FABB0EF16B}" srcOrd="1" destOrd="0" presId="urn:microsoft.com/office/officeart/2005/8/layout/vProcess5"/>
    <dgm:cxn modelId="{C5001AD6-96FD-E84E-A67A-155BE22326EF}" type="presOf" srcId="{0EFCAD17-054E-45EF-9809-E14EC8AEF131}" destId="{6212BBA8-6C51-3E48-A95A-B44B81C1195A}" srcOrd="0" destOrd="0" presId="urn:microsoft.com/office/officeart/2005/8/layout/vProcess5"/>
    <dgm:cxn modelId="{C86963DC-6FEF-5249-8475-F937A0CF2F22}" type="presOf" srcId="{C449C3E7-C50A-4D81-AFE8-B9043487B803}" destId="{4F7F6DB1-5869-7548-9E8B-128AEF96D05D}" srcOrd="1" destOrd="0" presId="urn:microsoft.com/office/officeart/2005/8/layout/vProcess5"/>
    <dgm:cxn modelId="{351083B8-E267-9043-87BA-7A0BADE7B299}" type="presParOf" srcId="{B670674C-8D67-3D4B-B106-70A5C73E56E5}" destId="{70E3BFF0-D2EE-1B42-BE37-3E43DCB4A157}" srcOrd="0" destOrd="0" presId="urn:microsoft.com/office/officeart/2005/8/layout/vProcess5"/>
    <dgm:cxn modelId="{9CED986B-5BBD-B84C-A680-11AED8C06279}" type="presParOf" srcId="{B670674C-8D67-3D4B-B106-70A5C73E56E5}" destId="{9EB6FC4E-7201-0741-8BF2-230078D9EBD3}" srcOrd="1" destOrd="0" presId="urn:microsoft.com/office/officeart/2005/8/layout/vProcess5"/>
    <dgm:cxn modelId="{137A8952-20F0-2049-AD6F-79C87FD3E551}" type="presParOf" srcId="{B670674C-8D67-3D4B-B106-70A5C73E56E5}" destId="{480442D5-46E7-494B-8188-9E57E9CEA8FB}" srcOrd="2" destOrd="0" presId="urn:microsoft.com/office/officeart/2005/8/layout/vProcess5"/>
    <dgm:cxn modelId="{DE7E9AD5-49E5-5E43-9A2E-7ACB89EFEBDE}" type="presParOf" srcId="{B670674C-8D67-3D4B-B106-70A5C73E56E5}" destId="{BF8794EE-AA60-F64A-BE68-C978735F64CB}" srcOrd="3" destOrd="0" presId="urn:microsoft.com/office/officeart/2005/8/layout/vProcess5"/>
    <dgm:cxn modelId="{583E0163-9818-E048-8F67-7F8649EBF0C5}" type="presParOf" srcId="{B670674C-8D67-3D4B-B106-70A5C73E56E5}" destId="{6212BBA8-6C51-3E48-A95A-B44B81C1195A}" srcOrd="4" destOrd="0" presId="urn:microsoft.com/office/officeart/2005/8/layout/vProcess5"/>
    <dgm:cxn modelId="{DA21FA89-35D5-E549-846E-ECC46C1370A9}" type="presParOf" srcId="{B670674C-8D67-3D4B-B106-70A5C73E56E5}" destId="{6D6551EA-5A32-964A-9D8E-0E5FDE8E9591}" srcOrd="5" destOrd="0" presId="urn:microsoft.com/office/officeart/2005/8/layout/vProcess5"/>
    <dgm:cxn modelId="{CAFFA07C-7E62-5F47-AB9D-AFB048C13CAA}" type="presParOf" srcId="{B670674C-8D67-3D4B-B106-70A5C73E56E5}" destId="{AEFBC3B4-D38D-6842-89FB-10F67B6262D5}" srcOrd="6" destOrd="0" presId="urn:microsoft.com/office/officeart/2005/8/layout/vProcess5"/>
    <dgm:cxn modelId="{4279A041-A720-A04C-B898-5CEE3CE45CC5}" type="presParOf" srcId="{B670674C-8D67-3D4B-B106-70A5C73E56E5}" destId="{331729C0-0B31-BE4E-B037-5B1400E35EF0}" srcOrd="7" destOrd="0" presId="urn:microsoft.com/office/officeart/2005/8/layout/vProcess5"/>
    <dgm:cxn modelId="{A7A1AB93-FC6F-8549-BDEA-8EECD9A5EC35}" type="presParOf" srcId="{B670674C-8D67-3D4B-B106-70A5C73E56E5}" destId="{831628D3-F62A-8B44-999F-E33271D63401}" srcOrd="8" destOrd="0" presId="urn:microsoft.com/office/officeart/2005/8/layout/vProcess5"/>
    <dgm:cxn modelId="{FD9A5ED1-1C63-114C-A7EE-EA2D0623BC97}" type="presParOf" srcId="{B670674C-8D67-3D4B-B106-70A5C73E56E5}" destId="{85999AB5-FEAD-E949-B776-B914317FF267}" srcOrd="9" destOrd="0" presId="urn:microsoft.com/office/officeart/2005/8/layout/vProcess5"/>
    <dgm:cxn modelId="{EB76CD69-B306-8C4A-8E15-3ECD582F98EE}" type="presParOf" srcId="{B670674C-8D67-3D4B-B106-70A5C73E56E5}" destId="{4F7F6DB1-5869-7548-9E8B-128AEF96D05D}" srcOrd="10" destOrd="0" presId="urn:microsoft.com/office/officeart/2005/8/layout/vProcess5"/>
    <dgm:cxn modelId="{E6214A03-7C98-664D-ABC2-6782969443D9}" type="presParOf" srcId="{B670674C-8D67-3D4B-B106-70A5C73E56E5}" destId="{6D6353CE-DDC2-5C49-8A6B-61A02BC29E25}" srcOrd="11" destOrd="0" presId="urn:microsoft.com/office/officeart/2005/8/layout/vProcess5"/>
    <dgm:cxn modelId="{5E1C0C61-A6BD-3B44-8F8C-23DA034A0AA4}" type="presParOf" srcId="{B670674C-8D67-3D4B-B106-70A5C73E56E5}" destId="{AB1AAE79-53A6-A14D-A460-9D0EA77D101F}" srcOrd="12" destOrd="0" presId="urn:microsoft.com/office/officeart/2005/8/layout/vProcess5"/>
    <dgm:cxn modelId="{48DB33D5-1CCD-4D4F-97CC-9B91FB6EB8DB}" type="presParOf" srcId="{B670674C-8D67-3D4B-B106-70A5C73E56E5}" destId="{F876BEC7-FC5E-A447-ACC0-C2D2460ADBB1}" srcOrd="13" destOrd="0" presId="urn:microsoft.com/office/officeart/2005/8/layout/vProcess5"/>
    <dgm:cxn modelId="{C595EA5F-AC67-3F45-BA10-59FDD1C5BDB1}" type="presParOf" srcId="{B670674C-8D67-3D4B-B106-70A5C73E56E5}" destId="{AB0C0DF0-B890-C040-8821-96FABB0EF16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8C092A-576D-4FA1-A41F-B5423B9E77C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78A8346-006E-4EF7-B85B-3F3ACFD9F6B6}">
      <dgm:prSet custT="1"/>
      <dgm:spPr/>
      <dgm:t>
        <a:bodyPr/>
        <a:lstStyle/>
        <a:p>
          <a:r>
            <a:rPr lang="en-US" sz="2000" dirty="0"/>
            <a:t>Image Preprocessing</a:t>
          </a:r>
        </a:p>
      </dgm:t>
    </dgm:pt>
    <dgm:pt modelId="{CAB4E75B-8AED-4817-BE1C-3EA17C813230}" type="parTrans" cxnId="{EF35F73F-55D0-46B9-B564-05AB47166C09}">
      <dgm:prSet/>
      <dgm:spPr/>
      <dgm:t>
        <a:bodyPr/>
        <a:lstStyle/>
        <a:p>
          <a:endParaRPr lang="en-US"/>
        </a:p>
      </dgm:t>
    </dgm:pt>
    <dgm:pt modelId="{B1B869E7-5AF0-41CA-830A-B2A7127FFBBC}" type="sibTrans" cxnId="{EF35F73F-55D0-46B9-B564-05AB47166C09}">
      <dgm:prSet phldrT="1" phldr="0"/>
      <dgm:spPr/>
      <dgm:t>
        <a:bodyPr/>
        <a:lstStyle/>
        <a:p>
          <a:r>
            <a:rPr lang="en-US"/>
            <a:t>1</a:t>
          </a:r>
        </a:p>
      </dgm:t>
    </dgm:pt>
    <dgm:pt modelId="{67B8F2AB-E49F-45A3-8596-82B53EF100BA}">
      <dgm:prSet custT="1"/>
      <dgm:spPr/>
      <dgm:t>
        <a:bodyPr/>
        <a:lstStyle/>
        <a:p>
          <a:r>
            <a:rPr lang="en-US" sz="2000" dirty="0"/>
            <a:t>Resizing</a:t>
          </a:r>
        </a:p>
      </dgm:t>
    </dgm:pt>
    <dgm:pt modelId="{206F6F31-98B2-44CF-9552-D0494CFB0710}" type="parTrans" cxnId="{E8E229FD-2A4F-4066-834C-DAB5528074C2}">
      <dgm:prSet/>
      <dgm:spPr/>
      <dgm:t>
        <a:bodyPr/>
        <a:lstStyle/>
        <a:p>
          <a:endParaRPr lang="en-US"/>
        </a:p>
      </dgm:t>
    </dgm:pt>
    <dgm:pt modelId="{FD495FF2-AEAA-4A89-B5F3-2F06D3F2870C}" type="sibTrans" cxnId="{E8E229FD-2A4F-4066-834C-DAB5528074C2}">
      <dgm:prSet/>
      <dgm:spPr/>
      <dgm:t>
        <a:bodyPr/>
        <a:lstStyle/>
        <a:p>
          <a:endParaRPr lang="en-US"/>
        </a:p>
      </dgm:t>
    </dgm:pt>
    <dgm:pt modelId="{285CA009-1711-4EDC-BF6E-53C66568DFC4}">
      <dgm:prSet custT="1"/>
      <dgm:spPr/>
      <dgm:t>
        <a:bodyPr/>
        <a:lstStyle/>
        <a:p>
          <a:r>
            <a:rPr lang="en-US" sz="2000" dirty="0"/>
            <a:t>Normalization</a:t>
          </a:r>
        </a:p>
      </dgm:t>
    </dgm:pt>
    <dgm:pt modelId="{62CD6903-7C73-4A8C-A273-58CB0D3FBCC1}" type="parTrans" cxnId="{706042CE-37E3-4C95-AC80-94A9796FABBA}">
      <dgm:prSet/>
      <dgm:spPr/>
      <dgm:t>
        <a:bodyPr/>
        <a:lstStyle/>
        <a:p>
          <a:endParaRPr lang="en-US"/>
        </a:p>
      </dgm:t>
    </dgm:pt>
    <dgm:pt modelId="{0309880E-AA32-48D4-A7C2-388D417510DD}" type="sibTrans" cxnId="{706042CE-37E3-4C95-AC80-94A9796FABBA}">
      <dgm:prSet/>
      <dgm:spPr/>
      <dgm:t>
        <a:bodyPr/>
        <a:lstStyle/>
        <a:p>
          <a:endParaRPr lang="en-US"/>
        </a:p>
      </dgm:t>
    </dgm:pt>
    <dgm:pt modelId="{212C9034-BDCD-4C08-8095-707C2D0A9FC3}">
      <dgm:prSet custT="1"/>
      <dgm:spPr/>
      <dgm:t>
        <a:bodyPr/>
        <a:lstStyle/>
        <a:p>
          <a:r>
            <a:rPr lang="en-US" sz="2000" dirty="0"/>
            <a:t>Text Preprocessing</a:t>
          </a:r>
        </a:p>
      </dgm:t>
    </dgm:pt>
    <dgm:pt modelId="{9BA55B6A-AA8D-447B-BD64-DEF39C11EF39}" type="parTrans" cxnId="{05AEF6D1-4A0C-4C7A-AC75-BBA9216FB61D}">
      <dgm:prSet/>
      <dgm:spPr/>
      <dgm:t>
        <a:bodyPr/>
        <a:lstStyle/>
        <a:p>
          <a:endParaRPr lang="en-US"/>
        </a:p>
      </dgm:t>
    </dgm:pt>
    <dgm:pt modelId="{882E03A1-8290-42B1-BD17-3ADBAF71C912}" type="sibTrans" cxnId="{05AEF6D1-4A0C-4C7A-AC75-BBA9216FB61D}">
      <dgm:prSet phldrT="2" phldr="0"/>
      <dgm:spPr/>
      <dgm:t>
        <a:bodyPr/>
        <a:lstStyle/>
        <a:p>
          <a:r>
            <a:rPr lang="en-US"/>
            <a:t>2</a:t>
          </a:r>
        </a:p>
      </dgm:t>
    </dgm:pt>
    <dgm:pt modelId="{199C155B-5BC7-4F02-9B21-0A167021ED5A}">
      <dgm:prSet custT="1"/>
      <dgm:spPr/>
      <dgm:t>
        <a:bodyPr/>
        <a:lstStyle/>
        <a:p>
          <a:r>
            <a:rPr lang="en-US" sz="2000" dirty="0"/>
            <a:t>Tokenization</a:t>
          </a:r>
        </a:p>
      </dgm:t>
    </dgm:pt>
    <dgm:pt modelId="{61AB6956-02E0-47B9-889C-72456D3B30A3}" type="parTrans" cxnId="{DD6AE242-D652-43D6-91EE-7A9D99186C6D}">
      <dgm:prSet/>
      <dgm:spPr/>
      <dgm:t>
        <a:bodyPr/>
        <a:lstStyle/>
        <a:p>
          <a:endParaRPr lang="en-US"/>
        </a:p>
      </dgm:t>
    </dgm:pt>
    <dgm:pt modelId="{DF7F8893-3A1B-434C-B430-9CF24E538E43}" type="sibTrans" cxnId="{DD6AE242-D652-43D6-91EE-7A9D99186C6D}">
      <dgm:prSet/>
      <dgm:spPr/>
      <dgm:t>
        <a:bodyPr/>
        <a:lstStyle/>
        <a:p>
          <a:endParaRPr lang="en-US"/>
        </a:p>
      </dgm:t>
    </dgm:pt>
    <dgm:pt modelId="{A9A4BD80-9562-4394-B7B8-B378A16AEE68}">
      <dgm:prSet custT="1"/>
      <dgm:spPr/>
      <dgm:t>
        <a:bodyPr/>
        <a:lstStyle/>
        <a:p>
          <a:r>
            <a:rPr lang="en-US" sz="2000" dirty="0"/>
            <a:t>Vocabulary Creation</a:t>
          </a:r>
        </a:p>
      </dgm:t>
    </dgm:pt>
    <dgm:pt modelId="{ADF21B77-2AF3-4670-A4BF-88843EC0A03D}" type="parTrans" cxnId="{83C70AF1-7013-46CB-824A-D6CA57ACD258}">
      <dgm:prSet/>
      <dgm:spPr/>
      <dgm:t>
        <a:bodyPr/>
        <a:lstStyle/>
        <a:p>
          <a:endParaRPr lang="en-US"/>
        </a:p>
      </dgm:t>
    </dgm:pt>
    <dgm:pt modelId="{6037BAA0-D425-4D57-8F51-A2DF8952AA5B}" type="sibTrans" cxnId="{83C70AF1-7013-46CB-824A-D6CA57ACD258}">
      <dgm:prSet/>
      <dgm:spPr/>
      <dgm:t>
        <a:bodyPr/>
        <a:lstStyle/>
        <a:p>
          <a:endParaRPr lang="en-US"/>
        </a:p>
      </dgm:t>
    </dgm:pt>
    <dgm:pt modelId="{4B966B13-9DCB-4AFC-9275-57D29542ED03}">
      <dgm:prSet custT="1"/>
      <dgm:spPr/>
      <dgm:t>
        <a:bodyPr/>
        <a:lstStyle/>
        <a:p>
          <a:r>
            <a:rPr lang="en-US" sz="2000" dirty="0"/>
            <a:t>Padding Sequence</a:t>
          </a:r>
        </a:p>
      </dgm:t>
    </dgm:pt>
    <dgm:pt modelId="{1360E1F5-31D4-4B3B-96E9-F90A0B5DBEBB}" type="parTrans" cxnId="{C2CC1A16-C1ED-4E8E-951F-0AB7B5027342}">
      <dgm:prSet/>
      <dgm:spPr/>
      <dgm:t>
        <a:bodyPr/>
        <a:lstStyle/>
        <a:p>
          <a:endParaRPr lang="en-US"/>
        </a:p>
      </dgm:t>
    </dgm:pt>
    <dgm:pt modelId="{E5853501-E6B9-45E4-A91B-4A70E09BC09B}" type="sibTrans" cxnId="{C2CC1A16-C1ED-4E8E-951F-0AB7B5027342}">
      <dgm:prSet/>
      <dgm:spPr/>
      <dgm:t>
        <a:bodyPr/>
        <a:lstStyle/>
        <a:p>
          <a:endParaRPr lang="en-US"/>
        </a:p>
      </dgm:t>
    </dgm:pt>
    <dgm:pt modelId="{9B44EDA3-3E26-40D4-80BC-0E3435EEB10A}">
      <dgm:prSet custT="1"/>
      <dgm:spPr/>
      <dgm:t>
        <a:bodyPr/>
        <a:lstStyle/>
        <a:p>
          <a:r>
            <a:rPr lang="en-US" sz="2000" dirty="0"/>
            <a:t>Splitting dataset into training and validation sets</a:t>
          </a:r>
        </a:p>
      </dgm:t>
    </dgm:pt>
    <dgm:pt modelId="{1B53C0BF-E1C6-4041-A57B-6A6E4A9D5322}" type="parTrans" cxnId="{EEB3508F-CE3B-4463-8723-7374A7942D75}">
      <dgm:prSet/>
      <dgm:spPr/>
      <dgm:t>
        <a:bodyPr/>
        <a:lstStyle/>
        <a:p>
          <a:endParaRPr lang="en-US"/>
        </a:p>
      </dgm:t>
    </dgm:pt>
    <dgm:pt modelId="{E1866916-AE86-41F2-AC38-009B566926BC}" type="sibTrans" cxnId="{EEB3508F-CE3B-4463-8723-7374A7942D75}">
      <dgm:prSet phldrT="3" phldr="0"/>
      <dgm:spPr/>
      <dgm:t>
        <a:bodyPr/>
        <a:lstStyle/>
        <a:p>
          <a:r>
            <a:rPr lang="en-US"/>
            <a:t>3</a:t>
          </a:r>
        </a:p>
      </dgm:t>
    </dgm:pt>
    <dgm:pt modelId="{ED359CD3-29EB-2C45-9E77-D70A911430E8}" type="pres">
      <dgm:prSet presAssocID="{568C092A-576D-4FA1-A41F-B5423B9E77CB}" presName="Name0" presStyleCnt="0">
        <dgm:presLayoutVars>
          <dgm:animLvl val="lvl"/>
          <dgm:resizeHandles val="exact"/>
        </dgm:presLayoutVars>
      </dgm:prSet>
      <dgm:spPr/>
    </dgm:pt>
    <dgm:pt modelId="{BA69396D-CB01-AC4F-A853-38E0C8DA8883}" type="pres">
      <dgm:prSet presAssocID="{678A8346-006E-4EF7-B85B-3F3ACFD9F6B6}" presName="compositeNode" presStyleCnt="0">
        <dgm:presLayoutVars>
          <dgm:bulletEnabled val="1"/>
        </dgm:presLayoutVars>
      </dgm:prSet>
      <dgm:spPr/>
    </dgm:pt>
    <dgm:pt modelId="{0D3A2586-B5FA-7449-BB7A-66DFA9DA6F89}" type="pres">
      <dgm:prSet presAssocID="{678A8346-006E-4EF7-B85B-3F3ACFD9F6B6}" presName="bgRect" presStyleLbl="bgAccFollowNode1" presStyleIdx="0" presStyleCnt="3"/>
      <dgm:spPr/>
    </dgm:pt>
    <dgm:pt modelId="{4EE3A473-1EBE-B04F-B6D6-7CF9648BC383}" type="pres">
      <dgm:prSet presAssocID="{B1B869E7-5AF0-41CA-830A-B2A7127FFBBC}" presName="sibTransNodeCircle" presStyleLbl="alignNode1" presStyleIdx="0" presStyleCnt="6">
        <dgm:presLayoutVars>
          <dgm:chMax val="0"/>
          <dgm:bulletEnabled/>
        </dgm:presLayoutVars>
      </dgm:prSet>
      <dgm:spPr/>
    </dgm:pt>
    <dgm:pt modelId="{B407DCBA-4246-4746-A9F2-9A705187F864}" type="pres">
      <dgm:prSet presAssocID="{678A8346-006E-4EF7-B85B-3F3ACFD9F6B6}" presName="bottomLine" presStyleLbl="alignNode1" presStyleIdx="1" presStyleCnt="6">
        <dgm:presLayoutVars/>
      </dgm:prSet>
      <dgm:spPr/>
    </dgm:pt>
    <dgm:pt modelId="{449FDD94-3996-6648-978D-1A5859F5E949}" type="pres">
      <dgm:prSet presAssocID="{678A8346-006E-4EF7-B85B-3F3ACFD9F6B6}" presName="nodeText" presStyleLbl="bgAccFollowNode1" presStyleIdx="0" presStyleCnt="3">
        <dgm:presLayoutVars>
          <dgm:bulletEnabled val="1"/>
        </dgm:presLayoutVars>
      </dgm:prSet>
      <dgm:spPr/>
    </dgm:pt>
    <dgm:pt modelId="{96A40344-C470-C542-BA96-59BF830FAA39}" type="pres">
      <dgm:prSet presAssocID="{B1B869E7-5AF0-41CA-830A-B2A7127FFBBC}" presName="sibTrans" presStyleCnt="0"/>
      <dgm:spPr/>
    </dgm:pt>
    <dgm:pt modelId="{9AB672E9-7786-BB4F-BF72-F8C627482B59}" type="pres">
      <dgm:prSet presAssocID="{212C9034-BDCD-4C08-8095-707C2D0A9FC3}" presName="compositeNode" presStyleCnt="0">
        <dgm:presLayoutVars>
          <dgm:bulletEnabled val="1"/>
        </dgm:presLayoutVars>
      </dgm:prSet>
      <dgm:spPr/>
    </dgm:pt>
    <dgm:pt modelId="{70F79120-4EFA-E64F-8268-D24DE8F18302}" type="pres">
      <dgm:prSet presAssocID="{212C9034-BDCD-4C08-8095-707C2D0A9FC3}" presName="bgRect" presStyleLbl="bgAccFollowNode1" presStyleIdx="1" presStyleCnt="3"/>
      <dgm:spPr/>
    </dgm:pt>
    <dgm:pt modelId="{A01E6DB0-1F61-C94F-A687-109986DD4B0C}" type="pres">
      <dgm:prSet presAssocID="{882E03A1-8290-42B1-BD17-3ADBAF71C912}" presName="sibTransNodeCircle" presStyleLbl="alignNode1" presStyleIdx="2" presStyleCnt="6">
        <dgm:presLayoutVars>
          <dgm:chMax val="0"/>
          <dgm:bulletEnabled/>
        </dgm:presLayoutVars>
      </dgm:prSet>
      <dgm:spPr/>
    </dgm:pt>
    <dgm:pt modelId="{0AB7D376-5FBC-9644-962F-6D28D86A753D}" type="pres">
      <dgm:prSet presAssocID="{212C9034-BDCD-4C08-8095-707C2D0A9FC3}" presName="bottomLine" presStyleLbl="alignNode1" presStyleIdx="3" presStyleCnt="6">
        <dgm:presLayoutVars/>
      </dgm:prSet>
      <dgm:spPr/>
    </dgm:pt>
    <dgm:pt modelId="{512B8B1B-9453-3447-BD13-CAAB49A8D921}" type="pres">
      <dgm:prSet presAssocID="{212C9034-BDCD-4C08-8095-707C2D0A9FC3}" presName="nodeText" presStyleLbl="bgAccFollowNode1" presStyleIdx="1" presStyleCnt="3">
        <dgm:presLayoutVars>
          <dgm:bulletEnabled val="1"/>
        </dgm:presLayoutVars>
      </dgm:prSet>
      <dgm:spPr/>
    </dgm:pt>
    <dgm:pt modelId="{FAE3FB83-2718-5A41-8261-E28FA8A00B90}" type="pres">
      <dgm:prSet presAssocID="{882E03A1-8290-42B1-BD17-3ADBAF71C912}" presName="sibTrans" presStyleCnt="0"/>
      <dgm:spPr/>
    </dgm:pt>
    <dgm:pt modelId="{6E68D491-824C-F54D-808E-EF58DAB03F2C}" type="pres">
      <dgm:prSet presAssocID="{9B44EDA3-3E26-40D4-80BC-0E3435EEB10A}" presName="compositeNode" presStyleCnt="0">
        <dgm:presLayoutVars>
          <dgm:bulletEnabled val="1"/>
        </dgm:presLayoutVars>
      </dgm:prSet>
      <dgm:spPr/>
    </dgm:pt>
    <dgm:pt modelId="{A1213A92-3CE6-D64F-9CE0-3518A210959F}" type="pres">
      <dgm:prSet presAssocID="{9B44EDA3-3E26-40D4-80BC-0E3435EEB10A}" presName="bgRect" presStyleLbl="bgAccFollowNode1" presStyleIdx="2" presStyleCnt="3"/>
      <dgm:spPr/>
    </dgm:pt>
    <dgm:pt modelId="{C20A5B9C-3107-5B47-AE18-C9AB04B03D4C}" type="pres">
      <dgm:prSet presAssocID="{E1866916-AE86-41F2-AC38-009B566926BC}" presName="sibTransNodeCircle" presStyleLbl="alignNode1" presStyleIdx="4" presStyleCnt="6">
        <dgm:presLayoutVars>
          <dgm:chMax val="0"/>
          <dgm:bulletEnabled/>
        </dgm:presLayoutVars>
      </dgm:prSet>
      <dgm:spPr/>
    </dgm:pt>
    <dgm:pt modelId="{1062EC47-7730-854C-9624-17D281A3757A}" type="pres">
      <dgm:prSet presAssocID="{9B44EDA3-3E26-40D4-80BC-0E3435EEB10A}" presName="bottomLine" presStyleLbl="alignNode1" presStyleIdx="5" presStyleCnt="6">
        <dgm:presLayoutVars/>
      </dgm:prSet>
      <dgm:spPr/>
    </dgm:pt>
    <dgm:pt modelId="{BD77A824-9CF6-D04F-8853-F3B69518DE0B}" type="pres">
      <dgm:prSet presAssocID="{9B44EDA3-3E26-40D4-80BC-0E3435EEB10A}" presName="nodeText" presStyleLbl="bgAccFollowNode1" presStyleIdx="2" presStyleCnt="3">
        <dgm:presLayoutVars>
          <dgm:bulletEnabled val="1"/>
        </dgm:presLayoutVars>
      </dgm:prSet>
      <dgm:spPr/>
    </dgm:pt>
  </dgm:ptLst>
  <dgm:cxnLst>
    <dgm:cxn modelId="{16DD2012-C8E4-D347-8B57-87578F8BC49E}" type="presOf" srcId="{678A8346-006E-4EF7-B85B-3F3ACFD9F6B6}" destId="{449FDD94-3996-6648-978D-1A5859F5E949}" srcOrd="1" destOrd="0" presId="urn:microsoft.com/office/officeart/2016/7/layout/BasicLinearProcessNumbered"/>
    <dgm:cxn modelId="{C2CC1A16-C1ED-4E8E-951F-0AB7B5027342}" srcId="{212C9034-BDCD-4C08-8095-707C2D0A9FC3}" destId="{4B966B13-9DCB-4AFC-9275-57D29542ED03}" srcOrd="2" destOrd="0" parTransId="{1360E1F5-31D4-4B3B-96E9-F90A0B5DBEBB}" sibTransId="{E5853501-E6B9-45E4-A91B-4A70E09BC09B}"/>
    <dgm:cxn modelId="{6C0EEA27-CF36-8A43-91D7-F2D158276899}" type="presOf" srcId="{568C092A-576D-4FA1-A41F-B5423B9E77CB}" destId="{ED359CD3-29EB-2C45-9E77-D70A911430E8}" srcOrd="0" destOrd="0" presId="urn:microsoft.com/office/officeart/2016/7/layout/BasicLinearProcessNumbered"/>
    <dgm:cxn modelId="{EF35F73F-55D0-46B9-B564-05AB47166C09}" srcId="{568C092A-576D-4FA1-A41F-B5423B9E77CB}" destId="{678A8346-006E-4EF7-B85B-3F3ACFD9F6B6}" srcOrd="0" destOrd="0" parTransId="{CAB4E75B-8AED-4817-BE1C-3EA17C813230}" sibTransId="{B1B869E7-5AF0-41CA-830A-B2A7127FFBBC}"/>
    <dgm:cxn modelId="{DD6AE242-D652-43D6-91EE-7A9D99186C6D}" srcId="{212C9034-BDCD-4C08-8095-707C2D0A9FC3}" destId="{199C155B-5BC7-4F02-9B21-0A167021ED5A}" srcOrd="0" destOrd="0" parTransId="{61AB6956-02E0-47B9-889C-72456D3B30A3}" sibTransId="{DF7F8893-3A1B-434C-B430-9CF24E538E43}"/>
    <dgm:cxn modelId="{0A57D64A-13A1-8342-A7DF-9D721A67A9F6}" type="presOf" srcId="{9B44EDA3-3E26-40D4-80BC-0E3435EEB10A}" destId="{A1213A92-3CE6-D64F-9CE0-3518A210959F}" srcOrd="0" destOrd="0" presId="urn:microsoft.com/office/officeart/2016/7/layout/BasicLinearProcessNumbered"/>
    <dgm:cxn modelId="{58D33E4D-A93E-2745-8AA5-698519958C9E}" type="presOf" srcId="{199C155B-5BC7-4F02-9B21-0A167021ED5A}" destId="{512B8B1B-9453-3447-BD13-CAAB49A8D921}" srcOrd="0" destOrd="1" presId="urn:microsoft.com/office/officeart/2016/7/layout/BasicLinearProcessNumbered"/>
    <dgm:cxn modelId="{94782B5D-82AB-4647-8F87-694545552ABE}" type="presOf" srcId="{882E03A1-8290-42B1-BD17-3ADBAF71C912}" destId="{A01E6DB0-1F61-C94F-A687-109986DD4B0C}" srcOrd="0" destOrd="0" presId="urn:microsoft.com/office/officeart/2016/7/layout/BasicLinearProcessNumbered"/>
    <dgm:cxn modelId="{92C47E67-E962-AE4E-8251-832FA1A0E73A}" type="presOf" srcId="{212C9034-BDCD-4C08-8095-707C2D0A9FC3}" destId="{70F79120-4EFA-E64F-8268-D24DE8F18302}" srcOrd="0" destOrd="0" presId="urn:microsoft.com/office/officeart/2016/7/layout/BasicLinearProcessNumbered"/>
    <dgm:cxn modelId="{1137C176-AD28-C546-924E-B9A3D1CB141E}" type="presOf" srcId="{9B44EDA3-3E26-40D4-80BC-0E3435EEB10A}" destId="{BD77A824-9CF6-D04F-8853-F3B69518DE0B}" srcOrd="1" destOrd="0" presId="urn:microsoft.com/office/officeart/2016/7/layout/BasicLinearProcessNumbered"/>
    <dgm:cxn modelId="{39A90778-9FF0-A049-A3CC-95C5604E3230}" type="presOf" srcId="{B1B869E7-5AF0-41CA-830A-B2A7127FFBBC}" destId="{4EE3A473-1EBE-B04F-B6D6-7CF9648BC383}" srcOrd="0" destOrd="0" presId="urn:microsoft.com/office/officeart/2016/7/layout/BasicLinearProcessNumbered"/>
    <dgm:cxn modelId="{216C1D85-D31E-1246-A44D-C0292FA41CC9}" type="presOf" srcId="{67B8F2AB-E49F-45A3-8596-82B53EF100BA}" destId="{449FDD94-3996-6648-978D-1A5859F5E949}" srcOrd="0" destOrd="1" presId="urn:microsoft.com/office/officeart/2016/7/layout/BasicLinearProcessNumbered"/>
    <dgm:cxn modelId="{05D4F18A-7FF7-D541-B6B1-BB8DCA8D1BA9}" type="presOf" srcId="{E1866916-AE86-41F2-AC38-009B566926BC}" destId="{C20A5B9C-3107-5B47-AE18-C9AB04B03D4C}" srcOrd="0" destOrd="0" presId="urn:microsoft.com/office/officeart/2016/7/layout/BasicLinearProcessNumbered"/>
    <dgm:cxn modelId="{EEB3508F-CE3B-4463-8723-7374A7942D75}" srcId="{568C092A-576D-4FA1-A41F-B5423B9E77CB}" destId="{9B44EDA3-3E26-40D4-80BC-0E3435EEB10A}" srcOrd="2" destOrd="0" parTransId="{1B53C0BF-E1C6-4041-A57B-6A6E4A9D5322}" sibTransId="{E1866916-AE86-41F2-AC38-009B566926BC}"/>
    <dgm:cxn modelId="{F831BBBA-5E09-674F-A964-42635488F1CF}" type="presOf" srcId="{4B966B13-9DCB-4AFC-9275-57D29542ED03}" destId="{512B8B1B-9453-3447-BD13-CAAB49A8D921}" srcOrd="0" destOrd="3" presId="urn:microsoft.com/office/officeart/2016/7/layout/BasicLinearProcessNumbered"/>
    <dgm:cxn modelId="{15FCF3BC-437E-BB43-895C-3549C6A2D733}" type="presOf" srcId="{285CA009-1711-4EDC-BF6E-53C66568DFC4}" destId="{449FDD94-3996-6648-978D-1A5859F5E949}" srcOrd="0" destOrd="2" presId="urn:microsoft.com/office/officeart/2016/7/layout/BasicLinearProcessNumbered"/>
    <dgm:cxn modelId="{70E05BC3-CE0B-1045-B4F0-B6A6A6780835}" type="presOf" srcId="{A9A4BD80-9562-4394-B7B8-B378A16AEE68}" destId="{512B8B1B-9453-3447-BD13-CAAB49A8D921}" srcOrd="0" destOrd="2" presId="urn:microsoft.com/office/officeart/2016/7/layout/BasicLinearProcessNumbered"/>
    <dgm:cxn modelId="{00B6DACB-B2B9-564C-8DA6-A3DB17C8977E}" type="presOf" srcId="{212C9034-BDCD-4C08-8095-707C2D0A9FC3}" destId="{512B8B1B-9453-3447-BD13-CAAB49A8D921}" srcOrd="1" destOrd="0" presId="urn:microsoft.com/office/officeart/2016/7/layout/BasicLinearProcessNumbered"/>
    <dgm:cxn modelId="{706042CE-37E3-4C95-AC80-94A9796FABBA}" srcId="{678A8346-006E-4EF7-B85B-3F3ACFD9F6B6}" destId="{285CA009-1711-4EDC-BF6E-53C66568DFC4}" srcOrd="1" destOrd="0" parTransId="{62CD6903-7C73-4A8C-A273-58CB0D3FBCC1}" sibTransId="{0309880E-AA32-48D4-A7C2-388D417510DD}"/>
    <dgm:cxn modelId="{05AEF6D1-4A0C-4C7A-AC75-BBA9216FB61D}" srcId="{568C092A-576D-4FA1-A41F-B5423B9E77CB}" destId="{212C9034-BDCD-4C08-8095-707C2D0A9FC3}" srcOrd="1" destOrd="0" parTransId="{9BA55B6A-AA8D-447B-BD64-DEF39C11EF39}" sibTransId="{882E03A1-8290-42B1-BD17-3ADBAF71C912}"/>
    <dgm:cxn modelId="{6FACAADD-5285-9543-AE95-670FD2C12F1E}" type="presOf" srcId="{678A8346-006E-4EF7-B85B-3F3ACFD9F6B6}" destId="{0D3A2586-B5FA-7449-BB7A-66DFA9DA6F89}" srcOrd="0" destOrd="0" presId="urn:microsoft.com/office/officeart/2016/7/layout/BasicLinearProcessNumbered"/>
    <dgm:cxn modelId="{83C70AF1-7013-46CB-824A-D6CA57ACD258}" srcId="{212C9034-BDCD-4C08-8095-707C2D0A9FC3}" destId="{A9A4BD80-9562-4394-B7B8-B378A16AEE68}" srcOrd="1" destOrd="0" parTransId="{ADF21B77-2AF3-4670-A4BF-88843EC0A03D}" sibTransId="{6037BAA0-D425-4D57-8F51-A2DF8952AA5B}"/>
    <dgm:cxn modelId="{E8E229FD-2A4F-4066-834C-DAB5528074C2}" srcId="{678A8346-006E-4EF7-B85B-3F3ACFD9F6B6}" destId="{67B8F2AB-E49F-45A3-8596-82B53EF100BA}" srcOrd="0" destOrd="0" parTransId="{206F6F31-98B2-44CF-9552-D0494CFB0710}" sibTransId="{FD495FF2-AEAA-4A89-B5F3-2F06D3F2870C}"/>
    <dgm:cxn modelId="{D6FFBF8F-DCA8-D44A-A549-04BE67A1D6B8}" type="presParOf" srcId="{ED359CD3-29EB-2C45-9E77-D70A911430E8}" destId="{BA69396D-CB01-AC4F-A853-38E0C8DA8883}" srcOrd="0" destOrd="0" presId="urn:microsoft.com/office/officeart/2016/7/layout/BasicLinearProcessNumbered"/>
    <dgm:cxn modelId="{180F3BA0-A585-3846-8C06-EE25CDE9DCA9}" type="presParOf" srcId="{BA69396D-CB01-AC4F-A853-38E0C8DA8883}" destId="{0D3A2586-B5FA-7449-BB7A-66DFA9DA6F89}" srcOrd="0" destOrd="0" presId="urn:microsoft.com/office/officeart/2016/7/layout/BasicLinearProcessNumbered"/>
    <dgm:cxn modelId="{9FAF29D2-0264-3F40-BF4A-C49EECFC3B80}" type="presParOf" srcId="{BA69396D-CB01-AC4F-A853-38E0C8DA8883}" destId="{4EE3A473-1EBE-B04F-B6D6-7CF9648BC383}" srcOrd="1" destOrd="0" presId="urn:microsoft.com/office/officeart/2016/7/layout/BasicLinearProcessNumbered"/>
    <dgm:cxn modelId="{28A55A42-06BE-354B-AF83-C2B7A7601B48}" type="presParOf" srcId="{BA69396D-CB01-AC4F-A853-38E0C8DA8883}" destId="{B407DCBA-4246-4746-A9F2-9A705187F864}" srcOrd="2" destOrd="0" presId="urn:microsoft.com/office/officeart/2016/7/layout/BasicLinearProcessNumbered"/>
    <dgm:cxn modelId="{1E3F729D-DF2A-494F-A83B-2E4BA32BA038}" type="presParOf" srcId="{BA69396D-CB01-AC4F-A853-38E0C8DA8883}" destId="{449FDD94-3996-6648-978D-1A5859F5E949}" srcOrd="3" destOrd="0" presId="urn:microsoft.com/office/officeart/2016/7/layout/BasicLinearProcessNumbered"/>
    <dgm:cxn modelId="{5F3B93B5-B565-2649-A6FC-235310802686}" type="presParOf" srcId="{ED359CD3-29EB-2C45-9E77-D70A911430E8}" destId="{96A40344-C470-C542-BA96-59BF830FAA39}" srcOrd="1" destOrd="0" presId="urn:microsoft.com/office/officeart/2016/7/layout/BasicLinearProcessNumbered"/>
    <dgm:cxn modelId="{BFE80E06-6C32-AA43-A04C-4CC2ED8998C9}" type="presParOf" srcId="{ED359CD3-29EB-2C45-9E77-D70A911430E8}" destId="{9AB672E9-7786-BB4F-BF72-F8C627482B59}" srcOrd="2" destOrd="0" presId="urn:microsoft.com/office/officeart/2016/7/layout/BasicLinearProcessNumbered"/>
    <dgm:cxn modelId="{40A4BD83-70D8-5142-8FF1-1D67E7FE5C3A}" type="presParOf" srcId="{9AB672E9-7786-BB4F-BF72-F8C627482B59}" destId="{70F79120-4EFA-E64F-8268-D24DE8F18302}" srcOrd="0" destOrd="0" presId="urn:microsoft.com/office/officeart/2016/7/layout/BasicLinearProcessNumbered"/>
    <dgm:cxn modelId="{0DDAC228-DE4A-964E-B48D-0FD6634F4E36}" type="presParOf" srcId="{9AB672E9-7786-BB4F-BF72-F8C627482B59}" destId="{A01E6DB0-1F61-C94F-A687-109986DD4B0C}" srcOrd="1" destOrd="0" presId="urn:microsoft.com/office/officeart/2016/7/layout/BasicLinearProcessNumbered"/>
    <dgm:cxn modelId="{C4354EE7-E8FA-F24A-B30A-D58684F6EC78}" type="presParOf" srcId="{9AB672E9-7786-BB4F-BF72-F8C627482B59}" destId="{0AB7D376-5FBC-9644-962F-6D28D86A753D}" srcOrd="2" destOrd="0" presId="urn:microsoft.com/office/officeart/2016/7/layout/BasicLinearProcessNumbered"/>
    <dgm:cxn modelId="{94ACFEA8-49D7-7A48-9C79-B271E0E736EB}" type="presParOf" srcId="{9AB672E9-7786-BB4F-BF72-F8C627482B59}" destId="{512B8B1B-9453-3447-BD13-CAAB49A8D921}" srcOrd="3" destOrd="0" presId="urn:microsoft.com/office/officeart/2016/7/layout/BasicLinearProcessNumbered"/>
    <dgm:cxn modelId="{B68BB283-FA33-174F-A001-9E73A4EA8ED0}" type="presParOf" srcId="{ED359CD3-29EB-2C45-9E77-D70A911430E8}" destId="{FAE3FB83-2718-5A41-8261-E28FA8A00B90}" srcOrd="3" destOrd="0" presId="urn:microsoft.com/office/officeart/2016/7/layout/BasicLinearProcessNumbered"/>
    <dgm:cxn modelId="{B90A1213-6CD3-5149-830A-5462757B995D}" type="presParOf" srcId="{ED359CD3-29EB-2C45-9E77-D70A911430E8}" destId="{6E68D491-824C-F54D-808E-EF58DAB03F2C}" srcOrd="4" destOrd="0" presId="urn:microsoft.com/office/officeart/2016/7/layout/BasicLinearProcessNumbered"/>
    <dgm:cxn modelId="{FEBDCC23-A0A1-9E46-8B0D-A1EA444EA3DE}" type="presParOf" srcId="{6E68D491-824C-F54D-808E-EF58DAB03F2C}" destId="{A1213A92-3CE6-D64F-9CE0-3518A210959F}" srcOrd="0" destOrd="0" presId="urn:microsoft.com/office/officeart/2016/7/layout/BasicLinearProcessNumbered"/>
    <dgm:cxn modelId="{8BAC338E-0376-0C4C-AAE7-10B0D2282E43}" type="presParOf" srcId="{6E68D491-824C-F54D-808E-EF58DAB03F2C}" destId="{C20A5B9C-3107-5B47-AE18-C9AB04B03D4C}" srcOrd="1" destOrd="0" presId="urn:microsoft.com/office/officeart/2016/7/layout/BasicLinearProcessNumbered"/>
    <dgm:cxn modelId="{F129AB58-7ED5-3A46-82D2-7E4D53D61A04}" type="presParOf" srcId="{6E68D491-824C-F54D-808E-EF58DAB03F2C}" destId="{1062EC47-7730-854C-9624-17D281A3757A}" srcOrd="2" destOrd="0" presId="urn:microsoft.com/office/officeart/2016/7/layout/BasicLinearProcessNumbered"/>
    <dgm:cxn modelId="{0E203F22-B2AD-BA42-96AC-5987066A4E86}" type="presParOf" srcId="{6E68D491-824C-F54D-808E-EF58DAB03F2C}" destId="{BD77A824-9CF6-D04F-8853-F3B69518DE0B}"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E1BDDD-6FBB-49D3-82AC-AAEC34670B3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8F0CA9-8651-49CB-B1C1-D3C384C5507D}">
      <dgm:prSet/>
      <dgm:spPr/>
      <dgm:t>
        <a:bodyPr/>
        <a:lstStyle/>
        <a:p>
          <a:pPr>
            <a:lnSpc>
              <a:spcPct val="100000"/>
            </a:lnSpc>
          </a:pPr>
          <a:r>
            <a:rPr lang="en-US"/>
            <a:t>Model Used: </a:t>
          </a:r>
        </a:p>
      </dgm:t>
    </dgm:pt>
    <dgm:pt modelId="{CBDD5314-95B6-4421-BF3F-8AB2693313E6}" type="parTrans" cxnId="{6F093A2C-53E7-4C21-A24F-452D9EC81045}">
      <dgm:prSet/>
      <dgm:spPr/>
      <dgm:t>
        <a:bodyPr/>
        <a:lstStyle/>
        <a:p>
          <a:endParaRPr lang="en-US"/>
        </a:p>
      </dgm:t>
    </dgm:pt>
    <dgm:pt modelId="{B6CB213F-C6B1-49A1-B43D-ABB5C605BD85}" type="sibTrans" cxnId="{6F093A2C-53E7-4C21-A24F-452D9EC81045}">
      <dgm:prSet/>
      <dgm:spPr/>
      <dgm:t>
        <a:bodyPr/>
        <a:lstStyle/>
        <a:p>
          <a:endParaRPr lang="en-US"/>
        </a:p>
      </dgm:t>
    </dgm:pt>
    <dgm:pt modelId="{603F1784-0980-457D-A99A-F5C969B94644}">
      <dgm:prSet/>
      <dgm:spPr/>
      <dgm:t>
        <a:bodyPr/>
        <a:lstStyle/>
        <a:p>
          <a:pPr>
            <a:lnSpc>
              <a:spcPct val="100000"/>
            </a:lnSpc>
          </a:pPr>
          <a:r>
            <a:rPr lang="en-US"/>
            <a:t>Initial choice: VGG16 or ResNet</a:t>
          </a:r>
        </a:p>
      </dgm:t>
    </dgm:pt>
    <dgm:pt modelId="{0EC35FAE-C72E-43AC-A62D-9DB9F292465C}" type="parTrans" cxnId="{EC740E1A-D783-4347-8A55-847D36AEF874}">
      <dgm:prSet/>
      <dgm:spPr/>
      <dgm:t>
        <a:bodyPr/>
        <a:lstStyle/>
        <a:p>
          <a:endParaRPr lang="en-US"/>
        </a:p>
      </dgm:t>
    </dgm:pt>
    <dgm:pt modelId="{3C067EDD-983A-4261-A5DB-DEEBF39764D9}" type="sibTrans" cxnId="{EC740E1A-D783-4347-8A55-847D36AEF874}">
      <dgm:prSet/>
      <dgm:spPr/>
      <dgm:t>
        <a:bodyPr/>
        <a:lstStyle/>
        <a:p>
          <a:endParaRPr lang="en-US"/>
        </a:p>
      </dgm:t>
    </dgm:pt>
    <dgm:pt modelId="{F706AF55-18CD-4DA1-BE34-9F6A979B04CE}">
      <dgm:prSet/>
      <dgm:spPr/>
      <dgm:t>
        <a:bodyPr/>
        <a:lstStyle/>
        <a:p>
          <a:pPr>
            <a:lnSpc>
              <a:spcPct val="100000"/>
            </a:lnSpc>
          </a:pPr>
          <a:r>
            <a:rPr lang="en-US" dirty="0"/>
            <a:t>Pre-trained Model: DenseNet201</a:t>
          </a:r>
        </a:p>
      </dgm:t>
    </dgm:pt>
    <dgm:pt modelId="{D5D94EBB-F436-4F55-B960-12E2A3884D75}" type="parTrans" cxnId="{4F3D8743-42F9-46A1-A67B-2BF7683D5D27}">
      <dgm:prSet/>
      <dgm:spPr/>
      <dgm:t>
        <a:bodyPr/>
        <a:lstStyle/>
        <a:p>
          <a:endParaRPr lang="en-US"/>
        </a:p>
      </dgm:t>
    </dgm:pt>
    <dgm:pt modelId="{462EB0C3-38FC-43C1-8659-3EE4D19F8659}" type="sibTrans" cxnId="{4F3D8743-42F9-46A1-A67B-2BF7683D5D27}">
      <dgm:prSet/>
      <dgm:spPr/>
      <dgm:t>
        <a:bodyPr/>
        <a:lstStyle/>
        <a:p>
          <a:endParaRPr lang="en-US"/>
        </a:p>
      </dgm:t>
    </dgm:pt>
    <dgm:pt modelId="{DBF92D91-2087-42F8-BFDC-650176C7141D}">
      <dgm:prSet/>
      <dgm:spPr/>
      <dgm:t>
        <a:bodyPr/>
        <a:lstStyle/>
        <a:p>
          <a:pPr>
            <a:lnSpc>
              <a:spcPct val="100000"/>
            </a:lnSpc>
          </a:pPr>
          <a:r>
            <a:rPr lang="en-US"/>
            <a:t>Why DenseNet201?</a:t>
          </a:r>
        </a:p>
      </dgm:t>
    </dgm:pt>
    <dgm:pt modelId="{0F9252EF-FC0E-47A2-ADDD-C86FD0B6C7D5}" type="parTrans" cxnId="{BC5471FC-13BB-4EFA-AD63-FDA728313514}">
      <dgm:prSet/>
      <dgm:spPr/>
      <dgm:t>
        <a:bodyPr/>
        <a:lstStyle/>
        <a:p>
          <a:endParaRPr lang="en-US"/>
        </a:p>
      </dgm:t>
    </dgm:pt>
    <dgm:pt modelId="{7DC68DF2-D4FB-411E-BDF0-D656127B01D2}" type="sibTrans" cxnId="{BC5471FC-13BB-4EFA-AD63-FDA728313514}">
      <dgm:prSet/>
      <dgm:spPr/>
      <dgm:t>
        <a:bodyPr/>
        <a:lstStyle/>
        <a:p>
          <a:endParaRPr lang="en-US"/>
        </a:p>
      </dgm:t>
    </dgm:pt>
    <dgm:pt modelId="{AC0B1AC0-7233-413B-A028-58EFF4E6D671}">
      <dgm:prSet/>
      <dgm:spPr/>
      <dgm:t>
        <a:bodyPr/>
        <a:lstStyle/>
        <a:p>
          <a:pPr>
            <a:lnSpc>
              <a:spcPct val="100000"/>
            </a:lnSpc>
          </a:pPr>
          <a:r>
            <a:rPr lang="en-US" dirty="0"/>
            <a:t>Efficient Feature Propagation</a:t>
          </a:r>
        </a:p>
      </dgm:t>
    </dgm:pt>
    <dgm:pt modelId="{7BF5D9E6-03D1-4C6C-AA52-6804557A81BF}" type="parTrans" cxnId="{26B00B38-BA5B-4BAE-B508-C052B2D8B68E}">
      <dgm:prSet/>
      <dgm:spPr/>
      <dgm:t>
        <a:bodyPr/>
        <a:lstStyle/>
        <a:p>
          <a:endParaRPr lang="en-US"/>
        </a:p>
      </dgm:t>
    </dgm:pt>
    <dgm:pt modelId="{AF595D73-C3D2-42EE-8656-9B6CAF62DFD2}" type="sibTrans" cxnId="{26B00B38-BA5B-4BAE-B508-C052B2D8B68E}">
      <dgm:prSet/>
      <dgm:spPr/>
      <dgm:t>
        <a:bodyPr/>
        <a:lstStyle/>
        <a:p>
          <a:endParaRPr lang="en-US"/>
        </a:p>
      </dgm:t>
    </dgm:pt>
    <dgm:pt modelId="{615CE39D-23E4-4D5F-B66E-B6206DFF10F9}">
      <dgm:prSet/>
      <dgm:spPr/>
      <dgm:t>
        <a:bodyPr/>
        <a:lstStyle/>
        <a:p>
          <a:pPr>
            <a:lnSpc>
              <a:spcPct val="100000"/>
            </a:lnSpc>
          </a:pPr>
          <a:r>
            <a:rPr lang="en-US"/>
            <a:t>Fewer Parameters</a:t>
          </a:r>
        </a:p>
      </dgm:t>
    </dgm:pt>
    <dgm:pt modelId="{4E22714A-C5CF-4211-A11F-81287095FAA8}" type="parTrans" cxnId="{A8AA9E92-2DDC-4A22-9A28-80999090E05B}">
      <dgm:prSet/>
      <dgm:spPr/>
      <dgm:t>
        <a:bodyPr/>
        <a:lstStyle/>
        <a:p>
          <a:endParaRPr lang="en-US"/>
        </a:p>
      </dgm:t>
    </dgm:pt>
    <dgm:pt modelId="{76232E03-3C18-4D89-A215-2F9DD9CA1EDF}" type="sibTrans" cxnId="{A8AA9E92-2DDC-4A22-9A28-80999090E05B}">
      <dgm:prSet/>
      <dgm:spPr/>
      <dgm:t>
        <a:bodyPr/>
        <a:lstStyle/>
        <a:p>
          <a:endParaRPr lang="en-US"/>
        </a:p>
      </dgm:t>
    </dgm:pt>
    <dgm:pt modelId="{66017420-4043-4DD3-A5CD-50DFE3472417}">
      <dgm:prSet/>
      <dgm:spPr/>
      <dgm:t>
        <a:bodyPr/>
        <a:lstStyle/>
        <a:p>
          <a:pPr>
            <a:lnSpc>
              <a:spcPct val="100000"/>
            </a:lnSpc>
          </a:pPr>
          <a:r>
            <a:rPr lang="en-US"/>
            <a:t>High Accuracy</a:t>
          </a:r>
        </a:p>
      </dgm:t>
    </dgm:pt>
    <dgm:pt modelId="{28EB997D-AB83-4B72-A787-4D15CF573734}" type="parTrans" cxnId="{2366F67B-85C1-4386-BF99-2C98E016ADFD}">
      <dgm:prSet/>
      <dgm:spPr/>
      <dgm:t>
        <a:bodyPr/>
        <a:lstStyle/>
        <a:p>
          <a:endParaRPr lang="en-US"/>
        </a:p>
      </dgm:t>
    </dgm:pt>
    <dgm:pt modelId="{29F82524-F4B8-4934-979D-CC40205FD533}" type="sibTrans" cxnId="{2366F67B-85C1-4386-BF99-2C98E016ADFD}">
      <dgm:prSet/>
      <dgm:spPr/>
      <dgm:t>
        <a:bodyPr/>
        <a:lstStyle/>
        <a:p>
          <a:endParaRPr lang="en-US"/>
        </a:p>
      </dgm:t>
    </dgm:pt>
    <dgm:pt modelId="{1ACAAAD0-1BDC-402C-B6F7-2636928CFA4A}">
      <dgm:prSet/>
      <dgm:spPr/>
      <dgm:t>
        <a:bodyPr/>
        <a:lstStyle/>
        <a:p>
          <a:pPr>
            <a:lnSpc>
              <a:spcPct val="100000"/>
            </a:lnSpc>
          </a:pPr>
          <a:r>
            <a:rPr lang="en-US" dirty="0"/>
            <a:t>How CNN is used to extract features from Images</a:t>
          </a:r>
        </a:p>
      </dgm:t>
    </dgm:pt>
    <dgm:pt modelId="{F9552F72-9FF0-4CE5-849B-750171070614}" type="parTrans" cxnId="{D4843B90-8933-495E-A2F6-B0EA29880E6C}">
      <dgm:prSet/>
      <dgm:spPr/>
      <dgm:t>
        <a:bodyPr/>
        <a:lstStyle/>
        <a:p>
          <a:endParaRPr lang="en-US"/>
        </a:p>
      </dgm:t>
    </dgm:pt>
    <dgm:pt modelId="{45ABD707-7ED4-4FE4-A1F6-19C28FC900D6}" type="sibTrans" cxnId="{D4843B90-8933-495E-A2F6-B0EA29880E6C}">
      <dgm:prSet/>
      <dgm:spPr/>
      <dgm:t>
        <a:bodyPr/>
        <a:lstStyle/>
        <a:p>
          <a:endParaRPr lang="en-US"/>
        </a:p>
      </dgm:t>
    </dgm:pt>
    <dgm:pt modelId="{9E073E8B-E28E-4EA6-A0BC-426DEA1CE000}">
      <dgm:prSet/>
      <dgm:spPr/>
      <dgm:t>
        <a:bodyPr/>
        <a:lstStyle/>
        <a:p>
          <a:pPr>
            <a:lnSpc>
              <a:spcPct val="100000"/>
            </a:lnSpc>
          </a:pPr>
          <a:r>
            <a:rPr lang="en-US"/>
            <a:t>Important features</a:t>
          </a:r>
        </a:p>
      </dgm:t>
    </dgm:pt>
    <dgm:pt modelId="{ED8EF79B-F2F3-49C5-948E-E37A820B3B33}" type="parTrans" cxnId="{88DBABCC-E4B4-4A5F-B9B0-BAA1CB3F180B}">
      <dgm:prSet/>
      <dgm:spPr/>
      <dgm:t>
        <a:bodyPr/>
        <a:lstStyle/>
        <a:p>
          <a:endParaRPr lang="en-US"/>
        </a:p>
      </dgm:t>
    </dgm:pt>
    <dgm:pt modelId="{FCADDC30-49E3-4658-824B-931579225099}" type="sibTrans" cxnId="{88DBABCC-E4B4-4A5F-B9B0-BAA1CB3F180B}">
      <dgm:prSet/>
      <dgm:spPr/>
      <dgm:t>
        <a:bodyPr/>
        <a:lstStyle/>
        <a:p>
          <a:endParaRPr lang="en-US"/>
        </a:p>
      </dgm:t>
    </dgm:pt>
    <dgm:pt modelId="{4A223467-1529-4D4E-8A75-12E854C0EF54}">
      <dgm:prSet/>
      <dgm:spPr/>
      <dgm:t>
        <a:bodyPr/>
        <a:lstStyle/>
        <a:p>
          <a:pPr>
            <a:lnSpc>
              <a:spcPct val="100000"/>
            </a:lnSpc>
          </a:pPr>
          <a:r>
            <a:rPr lang="en-US"/>
            <a:t>Edges and Textures</a:t>
          </a:r>
        </a:p>
      </dgm:t>
    </dgm:pt>
    <dgm:pt modelId="{D62CBDB8-A226-4EC0-962E-0720422473B7}" type="parTrans" cxnId="{E1B08B02-5EE6-4553-946C-C16B3F4DEC77}">
      <dgm:prSet/>
      <dgm:spPr/>
      <dgm:t>
        <a:bodyPr/>
        <a:lstStyle/>
        <a:p>
          <a:endParaRPr lang="en-US"/>
        </a:p>
      </dgm:t>
    </dgm:pt>
    <dgm:pt modelId="{D3EBF9F7-84F5-46FB-9842-3A4F0A2E13CE}" type="sibTrans" cxnId="{E1B08B02-5EE6-4553-946C-C16B3F4DEC77}">
      <dgm:prSet/>
      <dgm:spPr/>
      <dgm:t>
        <a:bodyPr/>
        <a:lstStyle/>
        <a:p>
          <a:endParaRPr lang="en-US"/>
        </a:p>
      </dgm:t>
    </dgm:pt>
    <dgm:pt modelId="{D7016A91-AB42-4301-9933-9E072E972A7E}">
      <dgm:prSet/>
      <dgm:spPr/>
      <dgm:t>
        <a:bodyPr/>
        <a:lstStyle/>
        <a:p>
          <a:pPr>
            <a:lnSpc>
              <a:spcPct val="100000"/>
            </a:lnSpc>
          </a:pPr>
          <a:r>
            <a:rPr lang="en-US" dirty="0"/>
            <a:t>Shapes and Objects</a:t>
          </a:r>
        </a:p>
      </dgm:t>
    </dgm:pt>
    <dgm:pt modelId="{6D3294F5-3DE9-4131-956D-6DEEFEDA322C}" type="parTrans" cxnId="{6AF9A958-7BC4-4A83-8155-026879CB698A}">
      <dgm:prSet/>
      <dgm:spPr/>
      <dgm:t>
        <a:bodyPr/>
        <a:lstStyle/>
        <a:p>
          <a:endParaRPr lang="en-US"/>
        </a:p>
      </dgm:t>
    </dgm:pt>
    <dgm:pt modelId="{FC8EF8C4-E522-4D39-9782-ABFC780A34C2}" type="sibTrans" cxnId="{6AF9A958-7BC4-4A83-8155-026879CB698A}">
      <dgm:prSet/>
      <dgm:spPr/>
      <dgm:t>
        <a:bodyPr/>
        <a:lstStyle/>
        <a:p>
          <a:endParaRPr lang="en-US"/>
        </a:p>
      </dgm:t>
    </dgm:pt>
    <dgm:pt modelId="{9986BAE7-DD3A-40E7-9CEB-A1DFA70DCC0B}">
      <dgm:prSet/>
      <dgm:spPr/>
      <dgm:t>
        <a:bodyPr/>
        <a:lstStyle/>
        <a:p>
          <a:pPr>
            <a:lnSpc>
              <a:spcPct val="100000"/>
            </a:lnSpc>
          </a:pPr>
          <a:r>
            <a:rPr lang="en-US"/>
            <a:t>Contextual Information</a:t>
          </a:r>
        </a:p>
      </dgm:t>
    </dgm:pt>
    <dgm:pt modelId="{45E2972D-1A50-45DB-94E3-1DA20492BECF}" type="parTrans" cxnId="{C2545B52-16C2-48EE-A69F-565F9F4C3D94}">
      <dgm:prSet/>
      <dgm:spPr/>
      <dgm:t>
        <a:bodyPr/>
        <a:lstStyle/>
        <a:p>
          <a:endParaRPr lang="en-US"/>
        </a:p>
      </dgm:t>
    </dgm:pt>
    <dgm:pt modelId="{5B6216A8-9D01-4F11-ADFE-D90D3D181BF9}" type="sibTrans" cxnId="{C2545B52-16C2-48EE-A69F-565F9F4C3D94}">
      <dgm:prSet/>
      <dgm:spPr/>
      <dgm:t>
        <a:bodyPr/>
        <a:lstStyle/>
        <a:p>
          <a:endParaRPr lang="en-US"/>
        </a:p>
      </dgm:t>
    </dgm:pt>
    <dgm:pt modelId="{4971F0F3-BEE6-4091-AFB7-FC14851D3E7C}" type="pres">
      <dgm:prSet presAssocID="{6EE1BDDD-6FBB-49D3-82AC-AAEC34670B3B}" presName="root" presStyleCnt="0">
        <dgm:presLayoutVars>
          <dgm:dir/>
          <dgm:resizeHandles val="exact"/>
        </dgm:presLayoutVars>
      </dgm:prSet>
      <dgm:spPr/>
    </dgm:pt>
    <dgm:pt modelId="{5BE09D30-74AC-4A7A-BB79-8241F303DE85}" type="pres">
      <dgm:prSet presAssocID="{7C8F0CA9-8651-49CB-B1C1-D3C384C5507D}" presName="compNode" presStyleCnt="0"/>
      <dgm:spPr/>
    </dgm:pt>
    <dgm:pt modelId="{2037DA31-22EB-4274-B254-1DB2B31029D6}" type="pres">
      <dgm:prSet presAssocID="{7C8F0CA9-8651-49CB-B1C1-D3C384C5507D}" presName="bgRect" presStyleLbl="bgShp" presStyleIdx="0" presStyleCnt="4"/>
      <dgm:spPr/>
    </dgm:pt>
    <dgm:pt modelId="{A7C3BAE7-60B3-4729-AAFE-F0B80BFCA36F}" type="pres">
      <dgm:prSet presAssocID="{7C8F0CA9-8651-49CB-B1C1-D3C384C550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8CECEAA7-5565-4652-8417-ACABDAECB495}" type="pres">
      <dgm:prSet presAssocID="{7C8F0CA9-8651-49CB-B1C1-D3C384C5507D}" presName="spaceRect" presStyleCnt="0"/>
      <dgm:spPr/>
    </dgm:pt>
    <dgm:pt modelId="{8E341B8A-CA48-4732-B943-55C1C66C7472}" type="pres">
      <dgm:prSet presAssocID="{7C8F0CA9-8651-49CB-B1C1-D3C384C5507D}" presName="parTx" presStyleLbl="revTx" presStyleIdx="0" presStyleCnt="7">
        <dgm:presLayoutVars>
          <dgm:chMax val="0"/>
          <dgm:chPref val="0"/>
        </dgm:presLayoutVars>
      </dgm:prSet>
      <dgm:spPr/>
    </dgm:pt>
    <dgm:pt modelId="{8A02FC3E-BFD2-49FC-9282-33799870CF52}" type="pres">
      <dgm:prSet presAssocID="{7C8F0CA9-8651-49CB-B1C1-D3C384C5507D}" presName="desTx" presStyleLbl="revTx" presStyleIdx="1" presStyleCnt="7">
        <dgm:presLayoutVars/>
      </dgm:prSet>
      <dgm:spPr/>
    </dgm:pt>
    <dgm:pt modelId="{26E116E9-3F61-4B29-905A-D37C0E08DA2B}" type="pres">
      <dgm:prSet presAssocID="{B6CB213F-C6B1-49A1-B43D-ABB5C605BD85}" presName="sibTrans" presStyleCnt="0"/>
      <dgm:spPr/>
    </dgm:pt>
    <dgm:pt modelId="{15E9B2EA-4B46-4C02-856B-21F3428D4110}" type="pres">
      <dgm:prSet presAssocID="{DBF92D91-2087-42F8-BFDC-650176C7141D}" presName="compNode" presStyleCnt="0"/>
      <dgm:spPr/>
    </dgm:pt>
    <dgm:pt modelId="{1D3EBCDE-62B7-4266-8F5D-FEED9996879B}" type="pres">
      <dgm:prSet presAssocID="{DBF92D91-2087-42F8-BFDC-650176C7141D}" presName="bgRect" presStyleLbl="bgShp" presStyleIdx="1" presStyleCnt="4"/>
      <dgm:spPr/>
    </dgm:pt>
    <dgm:pt modelId="{AFDE17C3-152E-487C-B192-1F50931A1481}" type="pres">
      <dgm:prSet presAssocID="{DBF92D91-2087-42F8-BFDC-650176C714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559D62C5-E476-4F4F-9543-3EF2B4AEC0CA}" type="pres">
      <dgm:prSet presAssocID="{DBF92D91-2087-42F8-BFDC-650176C7141D}" presName="spaceRect" presStyleCnt="0"/>
      <dgm:spPr/>
    </dgm:pt>
    <dgm:pt modelId="{C73EC52A-3D5D-40F3-9F54-B2ED09058CFA}" type="pres">
      <dgm:prSet presAssocID="{DBF92D91-2087-42F8-BFDC-650176C7141D}" presName="parTx" presStyleLbl="revTx" presStyleIdx="2" presStyleCnt="7">
        <dgm:presLayoutVars>
          <dgm:chMax val="0"/>
          <dgm:chPref val="0"/>
        </dgm:presLayoutVars>
      </dgm:prSet>
      <dgm:spPr/>
    </dgm:pt>
    <dgm:pt modelId="{F7692978-8C4B-403A-83E4-0B81C1633D74}" type="pres">
      <dgm:prSet presAssocID="{DBF92D91-2087-42F8-BFDC-650176C7141D}" presName="desTx" presStyleLbl="revTx" presStyleIdx="3" presStyleCnt="7">
        <dgm:presLayoutVars/>
      </dgm:prSet>
      <dgm:spPr/>
    </dgm:pt>
    <dgm:pt modelId="{545D9F3D-863A-4F4B-9390-BBA0497C1BB1}" type="pres">
      <dgm:prSet presAssocID="{7DC68DF2-D4FB-411E-BDF0-D656127B01D2}" presName="sibTrans" presStyleCnt="0"/>
      <dgm:spPr/>
    </dgm:pt>
    <dgm:pt modelId="{F6C0AC93-37A2-4963-8F83-2A011A21B2EB}" type="pres">
      <dgm:prSet presAssocID="{9E073E8B-E28E-4EA6-A0BC-426DEA1CE000}" presName="compNode" presStyleCnt="0"/>
      <dgm:spPr/>
    </dgm:pt>
    <dgm:pt modelId="{CDBFF19A-C249-4C6C-87A9-4C9029915138}" type="pres">
      <dgm:prSet presAssocID="{9E073E8B-E28E-4EA6-A0BC-426DEA1CE000}" presName="bgRect" presStyleLbl="bgShp" presStyleIdx="2" presStyleCnt="4"/>
      <dgm:spPr/>
    </dgm:pt>
    <dgm:pt modelId="{0E533CF4-71B4-4E11-87C9-14CBAD9D5A66}" type="pres">
      <dgm:prSet presAssocID="{9E073E8B-E28E-4EA6-A0BC-426DEA1CE0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45DDAEB2-BD8F-4E9E-94C1-4CCC5C8EC365}" type="pres">
      <dgm:prSet presAssocID="{9E073E8B-E28E-4EA6-A0BC-426DEA1CE000}" presName="spaceRect" presStyleCnt="0"/>
      <dgm:spPr/>
    </dgm:pt>
    <dgm:pt modelId="{031E74B1-5665-4DD9-9D1D-4274A0F52873}" type="pres">
      <dgm:prSet presAssocID="{9E073E8B-E28E-4EA6-A0BC-426DEA1CE000}" presName="parTx" presStyleLbl="revTx" presStyleIdx="4" presStyleCnt="7">
        <dgm:presLayoutVars>
          <dgm:chMax val="0"/>
          <dgm:chPref val="0"/>
        </dgm:presLayoutVars>
      </dgm:prSet>
      <dgm:spPr/>
    </dgm:pt>
    <dgm:pt modelId="{6A172AF7-F8CB-4682-AC52-DA05C0A85A68}" type="pres">
      <dgm:prSet presAssocID="{9E073E8B-E28E-4EA6-A0BC-426DEA1CE000}" presName="desTx" presStyleLbl="revTx" presStyleIdx="5" presStyleCnt="7">
        <dgm:presLayoutVars/>
      </dgm:prSet>
      <dgm:spPr/>
    </dgm:pt>
    <dgm:pt modelId="{CCF99A2D-C824-2B43-9371-E282FFB5B86B}" type="pres">
      <dgm:prSet presAssocID="{FCADDC30-49E3-4658-824B-931579225099}" presName="sibTrans" presStyleCnt="0"/>
      <dgm:spPr/>
    </dgm:pt>
    <dgm:pt modelId="{502F31F1-CA95-4179-866A-EA37A31D7E30}" type="pres">
      <dgm:prSet presAssocID="{1ACAAAD0-1BDC-402C-B6F7-2636928CFA4A}" presName="compNode" presStyleCnt="0"/>
      <dgm:spPr/>
    </dgm:pt>
    <dgm:pt modelId="{7C996ED8-8F51-467A-BEB5-7A9EB48CEDFC}" type="pres">
      <dgm:prSet presAssocID="{1ACAAAD0-1BDC-402C-B6F7-2636928CFA4A}" presName="bgRect" presStyleLbl="bgShp" presStyleIdx="3" presStyleCnt="4"/>
      <dgm:spPr/>
    </dgm:pt>
    <dgm:pt modelId="{53BBF3CA-7865-4333-8026-4AE2FF6EC704}" type="pres">
      <dgm:prSet presAssocID="{1ACAAAD0-1BDC-402C-B6F7-2636928CFA4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mera"/>
        </a:ext>
      </dgm:extLst>
    </dgm:pt>
    <dgm:pt modelId="{F398E72F-79D9-46EF-859D-2BC033F2DEC1}" type="pres">
      <dgm:prSet presAssocID="{1ACAAAD0-1BDC-402C-B6F7-2636928CFA4A}" presName="spaceRect" presStyleCnt="0"/>
      <dgm:spPr/>
    </dgm:pt>
    <dgm:pt modelId="{07D24AA7-DE91-4428-9537-729B5438B641}" type="pres">
      <dgm:prSet presAssocID="{1ACAAAD0-1BDC-402C-B6F7-2636928CFA4A}" presName="parTx" presStyleLbl="revTx" presStyleIdx="6" presStyleCnt="7">
        <dgm:presLayoutVars>
          <dgm:chMax val="0"/>
          <dgm:chPref val="0"/>
        </dgm:presLayoutVars>
      </dgm:prSet>
      <dgm:spPr/>
    </dgm:pt>
  </dgm:ptLst>
  <dgm:cxnLst>
    <dgm:cxn modelId="{E1B08B02-5EE6-4553-946C-C16B3F4DEC77}" srcId="{9E073E8B-E28E-4EA6-A0BC-426DEA1CE000}" destId="{4A223467-1529-4D4E-8A75-12E854C0EF54}" srcOrd="0" destOrd="0" parTransId="{D62CBDB8-A226-4EC0-962E-0720422473B7}" sibTransId="{D3EBF9F7-84F5-46FB-9842-3A4F0A2E13CE}"/>
    <dgm:cxn modelId="{FF28CC06-F8E8-8A46-B63C-2C9D2717C2AC}" type="presOf" srcId="{F706AF55-18CD-4DA1-BE34-9F6A979B04CE}" destId="{8A02FC3E-BFD2-49FC-9282-33799870CF52}" srcOrd="0" destOrd="1" presId="urn:microsoft.com/office/officeart/2018/2/layout/IconVerticalSolidList"/>
    <dgm:cxn modelId="{1292C50A-A25C-DE4C-9E0B-CBD30D6B43EE}" type="presOf" srcId="{AC0B1AC0-7233-413B-A028-58EFF4E6D671}" destId="{F7692978-8C4B-403A-83E4-0B81C1633D74}" srcOrd="0" destOrd="0" presId="urn:microsoft.com/office/officeart/2018/2/layout/IconVerticalSolidList"/>
    <dgm:cxn modelId="{EC740E1A-D783-4347-8A55-847D36AEF874}" srcId="{7C8F0CA9-8651-49CB-B1C1-D3C384C5507D}" destId="{603F1784-0980-457D-A99A-F5C969B94644}" srcOrd="0" destOrd="0" parTransId="{0EC35FAE-C72E-43AC-A62D-9DB9F292465C}" sibTransId="{3C067EDD-983A-4261-A5DB-DEEBF39764D9}"/>
    <dgm:cxn modelId="{6F093A2C-53E7-4C21-A24F-452D9EC81045}" srcId="{6EE1BDDD-6FBB-49D3-82AC-AAEC34670B3B}" destId="{7C8F0CA9-8651-49CB-B1C1-D3C384C5507D}" srcOrd="0" destOrd="0" parTransId="{CBDD5314-95B6-4421-BF3F-8AB2693313E6}" sibTransId="{B6CB213F-C6B1-49A1-B43D-ABB5C605BD85}"/>
    <dgm:cxn modelId="{FCC40733-0505-6D4B-8CCC-04710C756745}" type="presOf" srcId="{66017420-4043-4DD3-A5CD-50DFE3472417}" destId="{F7692978-8C4B-403A-83E4-0B81C1633D74}" srcOrd="0" destOrd="2" presId="urn:microsoft.com/office/officeart/2018/2/layout/IconVerticalSolidList"/>
    <dgm:cxn modelId="{26B00B38-BA5B-4BAE-B508-C052B2D8B68E}" srcId="{DBF92D91-2087-42F8-BFDC-650176C7141D}" destId="{AC0B1AC0-7233-413B-A028-58EFF4E6D671}" srcOrd="0" destOrd="0" parTransId="{7BF5D9E6-03D1-4C6C-AA52-6804557A81BF}" sibTransId="{AF595D73-C3D2-42EE-8656-9B6CAF62DFD2}"/>
    <dgm:cxn modelId="{206E9539-B341-A340-A9A5-BC6EC28A8486}" type="presOf" srcId="{615CE39D-23E4-4D5F-B66E-B6206DFF10F9}" destId="{F7692978-8C4B-403A-83E4-0B81C1633D74}" srcOrd="0" destOrd="1" presId="urn:microsoft.com/office/officeart/2018/2/layout/IconVerticalSolidList"/>
    <dgm:cxn modelId="{9D6F7242-1EF7-0F49-88D8-CC46F3769718}" type="presOf" srcId="{9986BAE7-DD3A-40E7-9CEB-A1DFA70DCC0B}" destId="{6A172AF7-F8CB-4682-AC52-DA05C0A85A68}" srcOrd="0" destOrd="2" presId="urn:microsoft.com/office/officeart/2018/2/layout/IconVerticalSolidList"/>
    <dgm:cxn modelId="{4F3D8743-42F9-46A1-A67B-2BF7683D5D27}" srcId="{7C8F0CA9-8651-49CB-B1C1-D3C384C5507D}" destId="{F706AF55-18CD-4DA1-BE34-9F6A979B04CE}" srcOrd="1" destOrd="0" parTransId="{D5D94EBB-F436-4F55-B960-12E2A3884D75}" sibTransId="{462EB0C3-38FC-43C1-8659-3EE4D19F8659}"/>
    <dgm:cxn modelId="{C2545B52-16C2-48EE-A69F-565F9F4C3D94}" srcId="{9E073E8B-E28E-4EA6-A0BC-426DEA1CE000}" destId="{9986BAE7-DD3A-40E7-9CEB-A1DFA70DCC0B}" srcOrd="2" destOrd="0" parTransId="{45E2972D-1A50-45DB-94E3-1DA20492BECF}" sibTransId="{5B6216A8-9D01-4F11-ADFE-D90D3D181BF9}"/>
    <dgm:cxn modelId="{6AF9A958-7BC4-4A83-8155-026879CB698A}" srcId="{9E073E8B-E28E-4EA6-A0BC-426DEA1CE000}" destId="{D7016A91-AB42-4301-9933-9E072E972A7E}" srcOrd="1" destOrd="0" parTransId="{6D3294F5-3DE9-4131-956D-6DEEFEDA322C}" sibTransId="{FC8EF8C4-E522-4D39-9782-ABFC780A34C2}"/>
    <dgm:cxn modelId="{514E955E-2871-8246-B5C9-66864118388E}" type="presOf" srcId="{9E073E8B-E28E-4EA6-A0BC-426DEA1CE000}" destId="{031E74B1-5665-4DD9-9D1D-4274A0F52873}" srcOrd="0" destOrd="0" presId="urn:microsoft.com/office/officeart/2018/2/layout/IconVerticalSolidList"/>
    <dgm:cxn modelId="{206A8C6B-68EF-46D4-B14D-79DEF2AD026F}" type="presOf" srcId="{6EE1BDDD-6FBB-49D3-82AC-AAEC34670B3B}" destId="{4971F0F3-BEE6-4091-AFB7-FC14851D3E7C}" srcOrd="0" destOrd="0" presId="urn:microsoft.com/office/officeart/2018/2/layout/IconVerticalSolidList"/>
    <dgm:cxn modelId="{AEE51B7A-4E29-3344-A689-AE70755F365B}" type="presOf" srcId="{DBF92D91-2087-42F8-BFDC-650176C7141D}" destId="{C73EC52A-3D5D-40F3-9F54-B2ED09058CFA}" srcOrd="0" destOrd="0" presId="urn:microsoft.com/office/officeart/2018/2/layout/IconVerticalSolidList"/>
    <dgm:cxn modelId="{2366F67B-85C1-4386-BF99-2C98E016ADFD}" srcId="{DBF92D91-2087-42F8-BFDC-650176C7141D}" destId="{66017420-4043-4DD3-A5CD-50DFE3472417}" srcOrd="2" destOrd="0" parTransId="{28EB997D-AB83-4B72-A787-4D15CF573734}" sibTransId="{29F82524-F4B8-4934-979D-CC40205FD533}"/>
    <dgm:cxn modelId="{E329F27F-00AC-7148-97A6-98B76362C498}" type="presOf" srcId="{D7016A91-AB42-4301-9933-9E072E972A7E}" destId="{6A172AF7-F8CB-4682-AC52-DA05C0A85A68}" srcOrd="0" destOrd="1" presId="urn:microsoft.com/office/officeart/2018/2/layout/IconVerticalSolidList"/>
    <dgm:cxn modelId="{D4843B90-8933-495E-A2F6-B0EA29880E6C}" srcId="{6EE1BDDD-6FBB-49D3-82AC-AAEC34670B3B}" destId="{1ACAAAD0-1BDC-402C-B6F7-2636928CFA4A}" srcOrd="3" destOrd="0" parTransId="{F9552F72-9FF0-4CE5-849B-750171070614}" sibTransId="{45ABD707-7ED4-4FE4-A1F6-19C28FC900D6}"/>
    <dgm:cxn modelId="{A8AA9E92-2DDC-4A22-9A28-80999090E05B}" srcId="{DBF92D91-2087-42F8-BFDC-650176C7141D}" destId="{615CE39D-23E4-4D5F-B66E-B6206DFF10F9}" srcOrd="1" destOrd="0" parTransId="{4E22714A-C5CF-4211-A11F-81287095FAA8}" sibTransId="{76232E03-3C18-4D89-A215-2F9DD9CA1EDF}"/>
    <dgm:cxn modelId="{49759EA1-3788-F047-879F-6EC18D1E40E3}" type="presOf" srcId="{7C8F0CA9-8651-49CB-B1C1-D3C384C5507D}" destId="{8E341B8A-CA48-4732-B943-55C1C66C7472}" srcOrd="0" destOrd="0" presId="urn:microsoft.com/office/officeart/2018/2/layout/IconVerticalSolidList"/>
    <dgm:cxn modelId="{10AAE7C0-9192-6E40-A131-47956155C331}" type="presOf" srcId="{1ACAAAD0-1BDC-402C-B6F7-2636928CFA4A}" destId="{07D24AA7-DE91-4428-9537-729B5438B641}" srcOrd="0" destOrd="0" presId="urn:microsoft.com/office/officeart/2018/2/layout/IconVerticalSolidList"/>
    <dgm:cxn modelId="{88DBABCC-E4B4-4A5F-B9B0-BAA1CB3F180B}" srcId="{6EE1BDDD-6FBB-49D3-82AC-AAEC34670B3B}" destId="{9E073E8B-E28E-4EA6-A0BC-426DEA1CE000}" srcOrd="2" destOrd="0" parTransId="{ED8EF79B-F2F3-49C5-948E-E37A820B3B33}" sibTransId="{FCADDC30-49E3-4658-824B-931579225099}"/>
    <dgm:cxn modelId="{DCB7C9F0-8266-044D-A820-589C56F22817}" type="presOf" srcId="{603F1784-0980-457D-A99A-F5C969B94644}" destId="{8A02FC3E-BFD2-49FC-9282-33799870CF52}" srcOrd="0" destOrd="0" presId="urn:microsoft.com/office/officeart/2018/2/layout/IconVerticalSolidList"/>
    <dgm:cxn modelId="{B25964F7-C61F-2041-A68F-774C820218DB}" type="presOf" srcId="{4A223467-1529-4D4E-8A75-12E854C0EF54}" destId="{6A172AF7-F8CB-4682-AC52-DA05C0A85A68}" srcOrd="0" destOrd="0" presId="urn:microsoft.com/office/officeart/2018/2/layout/IconVerticalSolidList"/>
    <dgm:cxn modelId="{BC5471FC-13BB-4EFA-AD63-FDA728313514}" srcId="{6EE1BDDD-6FBB-49D3-82AC-AAEC34670B3B}" destId="{DBF92D91-2087-42F8-BFDC-650176C7141D}" srcOrd="1" destOrd="0" parTransId="{0F9252EF-FC0E-47A2-ADDD-C86FD0B6C7D5}" sibTransId="{7DC68DF2-D4FB-411E-BDF0-D656127B01D2}"/>
    <dgm:cxn modelId="{3DF31256-3B82-9046-9CE9-79C157A98BED}" type="presParOf" srcId="{4971F0F3-BEE6-4091-AFB7-FC14851D3E7C}" destId="{5BE09D30-74AC-4A7A-BB79-8241F303DE85}" srcOrd="0" destOrd="0" presId="urn:microsoft.com/office/officeart/2018/2/layout/IconVerticalSolidList"/>
    <dgm:cxn modelId="{7A825B2C-081C-2144-B7F7-9CFE739F803D}" type="presParOf" srcId="{5BE09D30-74AC-4A7A-BB79-8241F303DE85}" destId="{2037DA31-22EB-4274-B254-1DB2B31029D6}" srcOrd="0" destOrd="0" presId="urn:microsoft.com/office/officeart/2018/2/layout/IconVerticalSolidList"/>
    <dgm:cxn modelId="{B0BE9E3E-4706-9749-A042-75A2D9E52DDF}" type="presParOf" srcId="{5BE09D30-74AC-4A7A-BB79-8241F303DE85}" destId="{A7C3BAE7-60B3-4729-AAFE-F0B80BFCA36F}" srcOrd="1" destOrd="0" presId="urn:microsoft.com/office/officeart/2018/2/layout/IconVerticalSolidList"/>
    <dgm:cxn modelId="{1F81436E-C587-3543-AF4F-CEC85AAC211E}" type="presParOf" srcId="{5BE09D30-74AC-4A7A-BB79-8241F303DE85}" destId="{8CECEAA7-5565-4652-8417-ACABDAECB495}" srcOrd="2" destOrd="0" presId="urn:microsoft.com/office/officeart/2018/2/layout/IconVerticalSolidList"/>
    <dgm:cxn modelId="{F2DFEB4E-3879-DA49-ACC0-8448E34CCF4E}" type="presParOf" srcId="{5BE09D30-74AC-4A7A-BB79-8241F303DE85}" destId="{8E341B8A-CA48-4732-B943-55C1C66C7472}" srcOrd="3" destOrd="0" presId="urn:microsoft.com/office/officeart/2018/2/layout/IconVerticalSolidList"/>
    <dgm:cxn modelId="{1BA1847C-3E77-9D48-A0ED-3BADA766D730}" type="presParOf" srcId="{5BE09D30-74AC-4A7A-BB79-8241F303DE85}" destId="{8A02FC3E-BFD2-49FC-9282-33799870CF52}" srcOrd="4" destOrd="0" presId="urn:microsoft.com/office/officeart/2018/2/layout/IconVerticalSolidList"/>
    <dgm:cxn modelId="{17884A39-72AA-9345-AD3E-417519F0DA00}" type="presParOf" srcId="{4971F0F3-BEE6-4091-AFB7-FC14851D3E7C}" destId="{26E116E9-3F61-4B29-905A-D37C0E08DA2B}" srcOrd="1" destOrd="0" presId="urn:microsoft.com/office/officeart/2018/2/layout/IconVerticalSolidList"/>
    <dgm:cxn modelId="{56A398B2-DD5C-6A4A-9386-E00675DACB97}" type="presParOf" srcId="{4971F0F3-BEE6-4091-AFB7-FC14851D3E7C}" destId="{15E9B2EA-4B46-4C02-856B-21F3428D4110}" srcOrd="2" destOrd="0" presId="urn:microsoft.com/office/officeart/2018/2/layout/IconVerticalSolidList"/>
    <dgm:cxn modelId="{5D75D6F2-634D-454F-83C6-A021A23BE0E2}" type="presParOf" srcId="{15E9B2EA-4B46-4C02-856B-21F3428D4110}" destId="{1D3EBCDE-62B7-4266-8F5D-FEED9996879B}" srcOrd="0" destOrd="0" presId="urn:microsoft.com/office/officeart/2018/2/layout/IconVerticalSolidList"/>
    <dgm:cxn modelId="{B9EB97DF-9689-634E-B2DB-D7064023F605}" type="presParOf" srcId="{15E9B2EA-4B46-4C02-856B-21F3428D4110}" destId="{AFDE17C3-152E-487C-B192-1F50931A1481}" srcOrd="1" destOrd="0" presId="urn:microsoft.com/office/officeart/2018/2/layout/IconVerticalSolidList"/>
    <dgm:cxn modelId="{603B768E-7FEF-E844-99FB-69B225E33EC5}" type="presParOf" srcId="{15E9B2EA-4B46-4C02-856B-21F3428D4110}" destId="{559D62C5-E476-4F4F-9543-3EF2B4AEC0CA}" srcOrd="2" destOrd="0" presId="urn:microsoft.com/office/officeart/2018/2/layout/IconVerticalSolidList"/>
    <dgm:cxn modelId="{932B5550-111A-E14C-B4B2-7A63ED9D6F14}" type="presParOf" srcId="{15E9B2EA-4B46-4C02-856B-21F3428D4110}" destId="{C73EC52A-3D5D-40F3-9F54-B2ED09058CFA}" srcOrd="3" destOrd="0" presId="urn:microsoft.com/office/officeart/2018/2/layout/IconVerticalSolidList"/>
    <dgm:cxn modelId="{AD5EA2CD-16A6-ED47-A28D-2D8DFEBDC521}" type="presParOf" srcId="{15E9B2EA-4B46-4C02-856B-21F3428D4110}" destId="{F7692978-8C4B-403A-83E4-0B81C1633D74}" srcOrd="4" destOrd="0" presId="urn:microsoft.com/office/officeart/2018/2/layout/IconVerticalSolidList"/>
    <dgm:cxn modelId="{9B8CCAB2-7A20-1845-9C09-E25F77949C24}" type="presParOf" srcId="{4971F0F3-BEE6-4091-AFB7-FC14851D3E7C}" destId="{545D9F3D-863A-4F4B-9390-BBA0497C1BB1}" srcOrd="3" destOrd="0" presId="urn:microsoft.com/office/officeart/2018/2/layout/IconVerticalSolidList"/>
    <dgm:cxn modelId="{57789775-2528-5E46-8600-F6444837DA98}" type="presParOf" srcId="{4971F0F3-BEE6-4091-AFB7-FC14851D3E7C}" destId="{F6C0AC93-37A2-4963-8F83-2A011A21B2EB}" srcOrd="4" destOrd="0" presId="urn:microsoft.com/office/officeart/2018/2/layout/IconVerticalSolidList"/>
    <dgm:cxn modelId="{5134C3C7-0EA0-5445-8E75-6F125805303F}" type="presParOf" srcId="{F6C0AC93-37A2-4963-8F83-2A011A21B2EB}" destId="{CDBFF19A-C249-4C6C-87A9-4C9029915138}" srcOrd="0" destOrd="0" presId="urn:microsoft.com/office/officeart/2018/2/layout/IconVerticalSolidList"/>
    <dgm:cxn modelId="{20AD1475-90EE-5A46-9C1D-ADA12A302265}" type="presParOf" srcId="{F6C0AC93-37A2-4963-8F83-2A011A21B2EB}" destId="{0E533CF4-71B4-4E11-87C9-14CBAD9D5A66}" srcOrd="1" destOrd="0" presId="urn:microsoft.com/office/officeart/2018/2/layout/IconVerticalSolidList"/>
    <dgm:cxn modelId="{3B605985-4716-5B4A-A8AF-BE0079018BA9}" type="presParOf" srcId="{F6C0AC93-37A2-4963-8F83-2A011A21B2EB}" destId="{45DDAEB2-BD8F-4E9E-94C1-4CCC5C8EC365}" srcOrd="2" destOrd="0" presId="urn:microsoft.com/office/officeart/2018/2/layout/IconVerticalSolidList"/>
    <dgm:cxn modelId="{411B14AB-5566-924B-B114-25FA5343FF91}" type="presParOf" srcId="{F6C0AC93-37A2-4963-8F83-2A011A21B2EB}" destId="{031E74B1-5665-4DD9-9D1D-4274A0F52873}" srcOrd="3" destOrd="0" presId="urn:microsoft.com/office/officeart/2018/2/layout/IconVerticalSolidList"/>
    <dgm:cxn modelId="{EA1C7A9B-BB14-4B46-8373-837955620781}" type="presParOf" srcId="{F6C0AC93-37A2-4963-8F83-2A011A21B2EB}" destId="{6A172AF7-F8CB-4682-AC52-DA05C0A85A68}" srcOrd="4" destOrd="0" presId="urn:microsoft.com/office/officeart/2018/2/layout/IconVerticalSolidList"/>
    <dgm:cxn modelId="{5F1B7480-0654-2844-93BE-87B395156D90}" type="presParOf" srcId="{4971F0F3-BEE6-4091-AFB7-FC14851D3E7C}" destId="{CCF99A2D-C824-2B43-9371-E282FFB5B86B}" srcOrd="5" destOrd="0" presId="urn:microsoft.com/office/officeart/2018/2/layout/IconVerticalSolidList"/>
    <dgm:cxn modelId="{1210225F-873D-C94B-A0FF-0FAC9E01C68F}" type="presParOf" srcId="{4971F0F3-BEE6-4091-AFB7-FC14851D3E7C}" destId="{502F31F1-CA95-4179-866A-EA37A31D7E30}" srcOrd="6" destOrd="0" presId="urn:microsoft.com/office/officeart/2018/2/layout/IconVerticalSolidList"/>
    <dgm:cxn modelId="{DA8428C5-49C9-3241-A1B2-B0A21489E100}" type="presParOf" srcId="{502F31F1-CA95-4179-866A-EA37A31D7E30}" destId="{7C996ED8-8F51-467A-BEB5-7A9EB48CEDFC}" srcOrd="0" destOrd="0" presId="urn:microsoft.com/office/officeart/2018/2/layout/IconVerticalSolidList"/>
    <dgm:cxn modelId="{7DEDB01D-57CF-B74E-912E-65096D741681}" type="presParOf" srcId="{502F31F1-CA95-4179-866A-EA37A31D7E30}" destId="{53BBF3CA-7865-4333-8026-4AE2FF6EC704}" srcOrd="1" destOrd="0" presId="urn:microsoft.com/office/officeart/2018/2/layout/IconVerticalSolidList"/>
    <dgm:cxn modelId="{266DC867-477A-0D4C-BECF-80C5CD2D32BE}" type="presParOf" srcId="{502F31F1-CA95-4179-866A-EA37A31D7E30}" destId="{F398E72F-79D9-46EF-859D-2BC033F2DEC1}" srcOrd="2" destOrd="0" presId="urn:microsoft.com/office/officeart/2018/2/layout/IconVerticalSolidList"/>
    <dgm:cxn modelId="{4C645B07-CECC-F74C-B57C-6E8EE0756C11}" type="presParOf" srcId="{502F31F1-CA95-4179-866A-EA37A31D7E30}" destId="{07D24AA7-DE91-4428-9537-729B5438B6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3302E8-8FC7-4547-B001-B79C2C7BD10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6AE12D2-9BB8-4C77-A747-3BAF2C412DC2}">
      <dgm:prSet custT="1"/>
      <dgm:spPr/>
      <dgm:t>
        <a:bodyPr/>
        <a:lstStyle/>
        <a:p>
          <a:pPr>
            <a:defRPr b="1"/>
          </a:pPr>
          <a:r>
            <a:rPr lang="en-US" sz="1800" dirty="0"/>
            <a:t>LSTM and its role in generating captions </a:t>
          </a:r>
        </a:p>
      </dgm:t>
    </dgm:pt>
    <dgm:pt modelId="{5F327CE8-BAB0-4CCC-8A54-BE8C367FFBA3}" type="parTrans" cxnId="{F9B1348F-B253-4482-8840-60C4A7F3EEAC}">
      <dgm:prSet/>
      <dgm:spPr/>
      <dgm:t>
        <a:bodyPr/>
        <a:lstStyle/>
        <a:p>
          <a:endParaRPr lang="en-US"/>
        </a:p>
      </dgm:t>
    </dgm:pt>
    <dgm:pt modelId="{58E2CB67-8FC2-495F-9410-08BA35CF7F3F}" type="sibTrans" cxnId="{F9B1348F-B253-4482-8840-60C4A7F3EEAC}">
      <dgm:prSet/>
      <dgm:spPr/>
      <dgm:t>
        <a:bodyPr/>
        <a:lstStyle/>
        <a:p>
          <a:endParaRPr lang="en-US"/>
        </a:p>
      </dgm:t>
    </dgm:pt>
    <dgm:pt modelId="{5FB90B01-6F39-4C9A-9100-91F994EB890B}">
      <dgm:prSet custT="1"/>
      <dgm:spPr/>
      <dgm:t>
        <a:bodyPr/>
        <a:lstStyle/>
        <a:p>
          <a:r>
            <a:rPr lang="en-US" sz="1600" dirty="0"/>
            <a:t>Recurrent Neural Network (RNN)</a:t>
          </a:r>
        </a:p>
      </dgm:t>
    </dgm:pt>
    <dgm:pt modelId="{B6FEC158-6486-4C62-9C2F-E5586EB46C8A}" type="parTrans" cxnId="{D23A548B-44A8-455F-B1FA-DEAA6D7F895D}">
      <dgm:prSet/>
      <dgm:spPr/>
      <dgm:t>
        <a:bodyPr/>
        <a:lstStyle/>
        <a:p>
          <a:endParaRPr lang="en-US"/>
        </a:p>
      </dgm:t>
    </dgm:pt>
    <dgm:pt modelId="{871E1A48-B270-419F-BC18-B900CBBDFBE5}" type="sibTrans" cxnId="{D23A548B-44A8-455F-B1FA-DEAA6D7F895D}">
      <dgm:prSet/>
      <dgm:spPr/>
      <dgm:t>
        <a:bodyPr/>
        <a:lstStyle/>
        <a:p>
          <a:endParaRPr lang="en-US"/>
        </a:p>
      </dgm:t>
    </dgm:pt>
    <dgm:pt modelId="{56EA250C-E11C-4964-BFEA-1E4960AD0BF0}">
      <dgm:prSet custT="1"/>
      <dgm:spPr/>
      <dgm:t>
        <a:bodyPr/>
        <a:lstStyle/>
        <a:p>
          <a:r>
            <a:rPr lang="en-US" sz="1600" dirty="0"/>
            <a:t>Memory Cells and Gates</a:t>
          </a:r>
        </a:p>
      </dgm:t>
    </dgm:pt>
    <dgm:pt modelId="{587FA206-4EC1-4654-91B4-641AB0156AB3}" type="parTrans" cxnId="{D5B320C1-04AF-4474-8105-B5F12EA02ECE}">
      <dgm:prSet/>
      <dgm:spPr/>
      <dgm:t>
        <a:bodyPr/>
        <a:lstStyle/>
        <a:p>
          <a:endParaRPr lang="en-US"/>
        </a:p>
      </dgm:t>
    </dgm:pt>
    <dgm:pt modelId="{AD895AE7-0551-4FDD-938F-ACF62B16D813}" type="sibTrans" cxnId="{D5B320C1-04AF-4474-8105-B5F12EA02ECE}">
      <dgm:prSet/>
      <dgm:spPr/>
      <dgm:t>
        <a:bodyPr/>
        <a:lstStyle/>
        <a:p>
          <a:endParaRPr lang="en-US"/>
        </a:p>
      </dgm:t>
    </dgm:pt>
    <dgm:pt modelId="{66BD1569-CC83-4C8B-B4A1-014E3409A931}">
      <dgm:prSet custT="1"/>
      <dgm:spPr/>
      <dgm:t>
        <a:bodyPr/>
        <a:lstStyle/>
        <a:p>
          <a:pPr>
            <a:defRPr b="1"/>
          </a:pPr>
          <a:r>
            <a:rPr lang="en-US" sz="1800" dirty="0"/>
            <a:t>How LSTM works for Sequence Prediction</a:t>
          </a:r>
        </a:p>
      </dgm:t>
    </dgm:pt>
    <dgm:pt modelId="{6F349B27-03B1-4007-BC4E-34437AE582E6}" type="parTrans" cxnId="{1A8FAA84-181F-4292-9C2C-5B004DB2F831}">
      <dgm:prSet/>
      <dgm:spPr/>
      <dgm:t>
        <a:bodyPr/>
        <a:lstStyle/>
        <a:p>
          <a:endParaRPr lang="en-US"/>
        </a:p>
      </dgm:t>
    </dgm:pt>
    <dgm:pt modelId="{6ED5DD66-8D29-458D-8BE9-73CDDEF319BA}" type="sibTrans" cxnId="{1A8FAA84-181F-4292-9C2C-5B004DB2F831}">
      <dgm:prSet/>
      <dgm:spPr/>
      <dgm:t>
        <a:bodyPr/>
        <a:lstStyle/>
        <a:p>
          <a:endParaRPr lang="en-US"/>
        </a:p>
      </dgm:t>
    </dgm:pt>
    <dgm:pt modelId="{9E74AF3B-BA4B-4D01-8E79-A28E2A74D480}">
      <dgm:prSet custT="1"/>
      <dgm:spPr/>
      <dgm:t>
        <a:bodyPr/>
        <a:lstStyle/>
        <a:p>
          <a:r>
            <a:rPr lang="en-US" sz="1600" dirty="0"/>
            <a:t>Input Processing</a:t>
          </a:r>
        </a:p>
      </dgm:t>
    </dgm:pt>
    <dgm:pt modelId="{1921830C-7751-4BB3-94F9-5AF7BF4046B0}" type="parTrans" cxnId="{C93B9137-2054-48A0-BB79-9D5C6C285F47}">
      <dgm:prSet/>
      <dgm:spPr/>
      <dgm:t>
        <a:bodyPr/>
        <a:lstStyle/>
        <a:p>
          <a:endParaRPr lang="en-US"/>
        </a:p>
      </dgm:t>
    </dgm:pt>
    <dgm:pt modelId="{F6C6AA2E-22FB-406D-8D99-DD504CBFADE2}" type="sibTrans" cxnId="{C93B9137-2054-48A0-BB79-9D5C6C285F47}">
      <dgm:prSet/>
      <dgm:spPr/>
      <dgm:t>
        <a:bodyPr/>
        <a:lstStyle/>
        <a:p>
          <a:endParaRPr lang="en-US"/>
        </a:p>
      </dgm:t>
    </dgm:pt>
    <dgm:pt modelId="{D692E2DA-1F25-4817-8607-3B0154E3D10D}">
      <dgm:prSet custT="1"/>
      <dgm:spPr/>
      <dgm:t>
        <a:bodyPr/>
        <a:lstStyle/>
        <a:p>
          <a:r>
            <a:rPr lang="en-US" sz="1600" dirty="0"/>
            <a:t>Maintaining Context</a:t>
          </a:r>
        </a:p>
      </dgm:t>
    </dgm:pt>
    <dgm:pt modelId="{7E04DEA5-3A44-43F1-AC5F-113669F46065}" type="parTrans" cxnId="{4B632BDA-A771-4301-9713-05B623843916}">
      <dgm:prSet/>
      <dgm:spPr/>
      <dgm:t>
        <a:bodyPr/>
        <a:lstStyle/>
        <a:p>
          <a:endParaRPr lang="en-US"/>
        </a:p>
      </dgm:t>
    </dgm:pt>
    <dgm:pt modelId="{B532276F-4849-4DCA-B3EF-CD3D55616E8C}" type="sibTrans" cxnId="{4B632BDA-A771-4301-9713-05B623843916}">
      <dgm:prSet/>
      <dgm:spPr/>
      <dgm:t>
        <a:bodyPr/>
        <a:lstStyle/>
        <a:p>
          <a:endParaRPr lang="en-US"/>
        </a:p>
      </dgm:t>
    </dgm:pt>
    <dgm:pt modelId="{8CCF3BA7-E1B1-423D-B11C-79F77D69A184}">
      <dgm:prSet custT="1"/>
      <dgm:spPr/>
      <dgm:t>
        <a:bodyPr/>
        <a:lstStyle/>
        <a:p>
          <a:r>
            <a:rPr lang="en-US" sz="1600" dirty="0"/>
            <a:t>Generating output</a:t>
          </a:r>
        </a:p>
      </dgm:t>
    </dgm:pt>
    <dgm:pt modelId="{B7E89B4D-A4AA-4905-9294-B6A3D7AA21BF}" type="parTrans" cxnId="{939FA0C4-D7C0-431A-A7B8-308EF53E202B}">
      <dgm:prSet/>
      <dgm:spPr/>
      <dgm:t>
        <a:bodyPr/>
        <a:lstStyle/>
        <a:p>
          <a:endParaRPr lang="en-US"/>
        </a:p>
      </dgm:t>
    </dgm:pt>
    <dgm:pt modelId="{558B6BC8-148C-4832-9F53-757A745662B6}" type="sibTrans" cxnId="{939FA0C4-D7C0-431A-A7B8-308EF53E202B}">
      <dgm:prSet/>
      <dgm:spPr/>
      <dgm:t>
        <a:bodyPr/>
        <a:lstStyle/>
        <a:p>
          <a:endParaRPr lang="en-US"/>
        </a:p>
      </dgm:t>
    </dgm:pt>
    <dgm:pt modelId="{D89A623B-0525-402C-898C-0344E50D1C9C}">
      <dgm:prSet custT="1"/>
      <dgm:spPr/>
      <dgm:t>
        <a:bodyPr/>
        <a:lstStyle/>
        <a:p>
          <a:r>
            <a:rPr lang="en-US" sz="1600" dirty="0"/>
            <a:t>Sequential Prediction</a:t>
          </a:r>
        </a:p>
      </dgm:t>
    </dgm:pt>
    <dgm:pt modelId="{20F0BF2A-D871-4B5C-828F-73DFAF1E5ABA}" type="parTrans" cxnId="{717B7E82-1FC9-432B-A6AC-123CAEC11536}">
      <dgm:prSet/>
      <dgm:spPr/>
      <dgm:t>
        <a:bodyPr/>
        <a:lstStyle/>
        <a:p>
          <a:endParaRPr lang="en-US"/>
        </a:p>
      </dgm:t>
    </dgm:pt>
    <dgm:pt modelId="{45E4599A-24E3-4DE0-9D5A-9CEA2042D270}" type="sibTrans" cxnId="{717B7E82-1FC9-432B-A6AC-123CAEC11536}">
      <dgm:prSet/>
      <dgm:spPr/>
      <dgm:t>
        <a:bodyPr/>
        <a:lstStyle/>
        <a:p>
          <a:endParaRPr lang="en-US"/>
        </a:p>
      </dgm:t>
    </dgm:pt>
    <dgm:pt modelId="{233AC188-601F-42AD-9A94-99389A419E17}">
      <dgm:prSet custT="1"/>
      <dgm:spPr/>
      <dgm:t>
        <a:bodyPr/>
        <a:lstStyle/>
        <a:p>
          <a:pPr>
            <a:defRPr b="1"/>
          </a:pPr>
          <a:r>
            <a:rPr lang="en-US" sz="1800" dirty="0"/>
            <a:t>Advantages</a:t>
          </a:r>
        </a:p>
      </dgm:t>
    </dgm:pt>
    <dgm:pt modelId="{B5E52036-C311-474F-9C54-79A7FA02C8A0}" type="parTrans" cxnId="{06455209-C55C-4831-97BD-7F8536B4F33B}">
      <dgm:prSet/>
      <dgm:spPr/>
      <dgm:t>
        <a:bodyPr/>
        <a:lstStyle/>
        <a:p>
          <a:endParaRPr lang="en-US"/>
        </a:p>
      </dgm:t>
    </dgm:pt>
    <dgm:pt modelId="{4089F73F-F803-4FAA-821E-BFC096EFC063}" type="sibTrans" cxnId="{06455209-C55C-4831-97BD-7F8536B4F33B}">
      <dgm:prSet/>
      <dgm:spPr/>
      <dgm:t>
        <a:bodyPr/>
        <a:lstStyle/>
        <a:p>
          <a:endParaRPr lang="en-US"/>
        </a:p>
      </dgm:t>
    </dgm:pt>
    <dgm:pt modelId="{CF1AC87C-40B1-4E44-8D2B-9A039FA2616D}">
      <dgm:prSet custT="1"/>
      <dgm:spPr/>
      <dgm:t>
        <a:bodyPr/>
        <a:lstStyle/>
        <a:p>
          <a:r>
            <a:rPr lang="en-US" sz="1600" dirty="0"/>
            <a:t>Handling Long Term Dependencies</a:t>
          </a:r>
        </a:p>
      </dgm:t>
    </dgm:pt>
    <dgm:pt modelId="{BD33147B-21C4-44D5-A604-9B16D88434C6}" type="parTrans" cxnId="{1509FE98-B6D4-4FE5-8CE6-B39B3CAC7950}">
      <dgm:prSet/>
      <dgm:spPr/>
      <dgm:t>
        <a:bodyPr/>
        <a:lstStyle/>
        <a:p>
          <a:endParaRPr lang="en-US"/>
        </a:p>
      </dgm:t>
    </dgm:pt>
    <dgm:pt modelId="{17C3CCA9-0E67-4B9C-8B04-B453A192414E}" type="sibTrans" cxnId="{1509FE98-B6D4-4FE5-8CE6-B39B3CAC7950}">
      <dgm:prSet/>
      <dgm:spPr/>
      <dgm:t>
        <a:bodyPr/>
        <a:lstStyle/>
        <a:p>
          <a:endParaRPr lang="en-US"/>
        </a:p>
      </dgm:t>
    </dgm:pt>
    <dgm:pt modelId="{83D51A98-836F-4012-94B1-6A6C27568DD7}">
      <dgm:prSet custT="1"/>
      <dgm:spPr/>
      <dgm:t>
        <a:bodyPr/>
        <a:lstStyle/>
        <a:p>
          <a:r>
            <a:rPr lang="en-US" sz="1600" dirty="0"/>
            <a:t>Flexibility in Sequence Lengths</a:t>
          </a:r>
        </a:p>
      </dgm:t>
    </dgm:pt>
    <dgm:pt modelId="{E8AEDD21-DA30-4CE0-B51F-E610AD9B6B97}" type="parTrans" cxnId="{A34F30BB-F309-423B-BE99-E975FA7F477D}">
      <dgm:prSet/>
      <dgm:spPr/>
      <dgm:t>
        <a:bodyPr/>
        <a:lstStyle/>
        <a:p>
          <a:endParaRPr lang="en-US"/>
        </a:p>
      </dgm:t>
    </dgm:pt>
    <dgm:pt modelId="{C7FC5669-2562-4151-9718-B334620F7DC0}" type="sibTrans" cxnId="{A34F30BB-F309-423B-BE99-E975FA7F477D}">
      <dgm:prSet/>
      <dgm:spPr/>
      <dgm:t>
        <a:bodyPr/>
        <a:lstStyle/>
        <a:p>
          <a:endParaRPr lang="en-US"/>
        </a:p>
      </dgm:t>
    </dgm:pt>
    <dgm:pt modelId="{8473094B-8989-43BB-9661-30747FED067F}">
      <dgm:prSet custT="1"/>
      <dgm:spPr/>
      <dgm:t>
        <a:bodyPr/>
        <a:lstStyle/>
        <a:p>
          <a:r>
            <a:rPr lang="en-US" sz="1600" dirty="0"/>
            <a:t>Improved Accuracy</a:t>
          </a:r>
        </a:p>
      </dgm:t>
    </dgm:pt>
    <dgm:pt modelId="{23631335-3210-42DB-9CA5-A620289383F9}" type="parTrans" cxnId="{6540FE7B-C4B8-4672-9C82-E57ADF79C671}">
      <dgm:prSet/>
      <dgm:spPr/>
      <dgm:t>
        <a:bodyPr/>
        <a:lstStyle/>
        <a:p>
          <a:endParaRPr lang="en-US"/>
        </a:p>
      </dgm:t>
    </dgm:pt>
    <dgm:pt modelId="{EB0214FA-F35B-459A-964A-7CA98DE19EFB}" type="sibTrans" cxnId="{6540FE7B-C4B8-4672-9C82-E57ADF79C671}">
      <dgm:prSet/>
      <dgm:spPr/>
      <dgm:t>
        <a:bodyPr/>
        <a:lstStyle/>
        <a:p>
          <a:endParaRPr lang="en-US"/>
        </a:p>
      </dgm:t>
    </dgm:pt>
    <dgm:pt modelId="{085798A1-0C85-4C9E-870E-FD95D18C7192}">
      <dgm:prSet custT="1"/>
      <dgm:spPr/>
      <dgm:t>
        <a:bodyPr/>
        <a:lstStyle/>
        <a:p>
          <a:pPr>
            <a:defRPr b="1"/>
          </a:pPr>
          <a:r>
            <a:rPr lang="en-US" sz="1800" dirty="0"/>
            <a:t>LSTM processes the extracted features and generates sequences</a:t>
          </a:r>
        </a:p>
      </dgm:t>
    </dgm:pt>
    <dgm:pt modelId="{677CFA3F-4E12-4A05-B4E0-F6011C7C5E13}" type="parTrans" cxnId="{D8808D35-B23D-4347-A470-49829DED349A}">
      <dgm:prSet/>
      <dgm:spPr/>
      <dgm:t>
        <a:bodyPr/>
        <a:lstStyle/>
        <a:p>
          <a:endParaRPr lang="en-US"/>
        </a:p>
      </dgm:t>
    </dgm:pt>
    <dgm:pt modelId="{D7DA0541-EFA1-4730-A684-267128CAE3BB}" type="sibTrans" cxnId="{D8808D35-B23D-4347-A470-49829DED349A}">
      <dgm:prSet/>
      <dgm:spPr/>
      <dgm:t>
        <a:bodyPr/>
        <a:lstStyle/>
        <a:p>
          <a:endParaRPr lang="en-US"/>
        </a:p>
      </dgm:t>
    </dgm:pt>
    <dgm:pt modelId="{D2727A62-4769-4C30-A52A-7B4CCDBA0F6E}" type="pres">
      <dgm:prSet presAssocID="{C93302E8-8FC7-4547-B001-B79C2C7BD10B}" presName="root" presStyleCnt="0">
        <dgm:presLayoutVars>
          <dgm:dir/>
          <dgm:resizeHandles val="exact"/>
        </dgm:presLayoutVars>
      </dgm:prSet>
      <dgm:spPr/>
    </dgm:pt>
    <dgm:pt modelId="{3A4A90FF-B7FB-4F16-9066-62AE27F0E091}" type="pres">
      <dgm:prSet presAssocID="{76AE12D2-9BB8-4C77-A747-3BAF2C412DC2}" presName="compNode" presStyleCnt="0"/>
      <dgm:spPr/>
    </dgm:pt>
    <dgm:pt modelId="{EECD24C1-2293-422E-B17C-C68E9A484788}" type="pres">
      <dgm:prSet presAssocID="{76AE12D2-9BB8-4C77-A747-3BAF2C412D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B7E0B60C-DBD3-4E81-9FF0-15F2F2F380DD}" type="pres">
      <dgm:prSet presAssocID="{76AE12D2-9BB8-4C77-A747-3BAF2C412DC2}" presName="iconSpace" presStyleCnt="0"/>
      <dgm:spPr/>
    </dgm:pt>
    <dgm:pt modelId="{D88C232C-E5BD-4397-88D2-CDD3CC9B7DC3}" type="pres">
      <dgm:prSet presAssocID="{76AE12D2-9BB8-4C77-A747-3BAF2C412DC2}" presName="parTx" presStyleLbl="revTx" presStyleIdx="0" presStyleCnt="8">
        <dgm:presLayoutVars>
          <dgm:chMax val="0"/>
          <dgm:chPref val="0"/>
        </dgm:presLayoutVars>
      </dgm:prSet>
      <dgm:spPr/>
    </dgm:pt>
    <dgm:pt modelId="{F4DE5D06-6772-44A3-976E-9448F0FF21C5}" type="pres">
      <dgm:prSet presAssocID="{76AE12D2-9BB8-4C77-A747-3BAF2C412DC2}" presName="txSpace" presStyleCnt="0"/>
      <dgm:spPr/>
    </dgm:pt>
    <dgm:pt modelId="{1441F073-A64F-40B2-9DEA-E0CA3802CD10}" type="pres">
      <dgm:prSet presAssocID="{76AE12D2-9BB8-4C77-A747-3BAF2C412DC2}" presName="desTx" presStyleLbl="revTx" presStyleIdx="1" presStyleCnt="8">
        <dgm:presLayoutVars/>
      </dgm:prSet>
      <dgm:spPr/>
    </dgm:pt>
    <dgm:pt modelId="{D219C287-A670-4726-B1E9-B50CC8C8C954}" type="pres">
      <dgm:prSet presAssocID="{58E2CB67-8FC2-495F-9410-08BA35CF7F3F}" presName="sibTrans" presStyleCnt="0"/>
      <dgm:spPr/>
    </dgm:pt>
    <dgm:pt modelId="{351D0E21-3A22-4C2A-B639-0D91C14BA945}" type="pres">
      <dgm:prSet presAssocID="{66BD1569-CC83-4C8B-B4A1-014E3409A931}" presName="compNode" presStyleCnt="0"/>
      <dgm:spPr/>
    </dgm:pt>
    <dgm:pt modelId="{D7A2AA22-2B74-4B59-BE3F-471C6C5FB7F7}" type="pres">
      <dgm:prSet presAssocID="{66BD1569-CC83-4C8B-B4A1-014E3409A9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BCCCEED9-25A9-4D48-B4D8-74D4C95630FA}" type="pres">
      <dgm:prSet presAssocID="{66BD1569-CC83-4C8B-B4A1-014E3409A931}" presName="iconSpace" presStyleCnt="0"/>
      <dgm:spPr/>
    </dgm:pt>
    <dgm:pt modelId="{7CF3A91B-6FDA-45B7-A1AE-7622B5654C19}" type="pres">
      <dgm:prSet presAssocID="{66BD1569-CC83-4C8B-B4A1-014E3409A931}" presName="parTx" presStyleLbl="revTx" presStyleIdx="2" presStyleCnt="8">
        <dgm:presLayoutVars>
          <dgm:chMax val="0"/>
          <dgm:chPref val="0"/>
        </dgm:presLayoutVars>
      </dgm:prSet>
      <dgm:spPr/>
    </dgm:pt>
    <dgm:pt modelId="{F882FCC5-F06D-4EB6-A81B-433F1EA0D41E}" type="pres">
      <dgm:prSet presAssocID="{66BD1569-CC83-4C8B-B4A1-014E3409A931}" presName="txSpace" presStyleCnt="0"/>
      <dgm:spPr/>
    </dgm:pt>
    <dgm:pt modelId="{FB807AF8-271B-4B8D-9B29-ACD6DE7EC1A3}" type="pres">
      <dgm:prSet presAssocID="{66BD1569-CC83-4C8B-B4A1-014E3409A931}" presName="desTx" presStyleLbl="revTx" presStyleIdx="3" presStyleCnt="8">
        <dgm:presLayoutVars/>
      </dgm:prSet>
      <dgm:spPr/>
    </dgm:pt>
    <dgm:pt modelId="{FBFE3707-416D-4637-AD2F-60FAF0F0618D}" type="pres">
      <dgm:prSet presAssocID="{6ED5DD66-8D29-458D-8BE9-73CDDEF319BA}" presName="sibTrans" presStyleCnt="0"/>
      <dgm:spPr/>
    </dgm:pt>
    <dgm:pt modelId="{F6B00D00-DE51-412D-AA13-A8EC5591D816}" type="pres">
      <dgm:prSet presAssocID="{233AC188-601F-42AD-9A94-99389A419E17}" presName="compNode" presStyleCnt="0"/>
      <dgm:spPr/>
    </dgm:pt>
    <dgm:pt modelId="{25B85839-C199-4157-865F-14776ABFC873}" type="pres">
      <dgm:prSet presAssocID="{233AC188-601F-42AD-9A94-99389A419E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DA02525-75A8-4AE9-B3B7-2FFD3F4BF585}" type="pres">
      <dgm:prSet presAssocID="{233AC188-601F-42AD-9A94-99389A419E17}" presName="iconSpace" presStyleCnt="0"/>
      <dgm:spPr/>
    </dgm:pt>
    <dgm:pt modelId="{8E009697-EF6C-4A74-9786-5459F64B0B60}" type="pres">
      <dgm:prSet presAssocID="{233AC188-601F-42AD-9A94-99389A419E17}" presName="parTx" presStyleLbl="revTx" presStyleIdx="4" presStyleCnt="8">
        <dgm:presLayoutVars>
          <dgm:chMax val="0"/>
          <dgm:chPref val="0"/>
        </dgm:presLayoutVars>
      </dgm:prSet>
      <dgm:spPr/>
    </dgm:pt>
    <dgm:pt modelId="{522BDB9B-042A-4CAB-AF1B-14CDB1B78FD8}" type="pres">
      <dgm:prSet presAssocID="{233AC188-601F-42AD-9A94-99389A419E17}" presName="txSpace" presStyleCnt="0"/>
      <dgm:spPr/>
    </dgm:pt>
    <dgm:pt modelId="{29EAF5F5-92A1-42FD-836B-5BA79B11C9DA}" type="pres">
      <dgm:prSet presAssocID="{233AC188-601F-42AD-9A94-99389A419E17}" presName="desTx" presStyleLbl="revTx" presStyleIdx="5" presStyleCnt="8">
        <dgm:presLayoutVars/>
      </dgm:prSet>
      <dgm:spPr/>
    </dgm:pt>
    <dgm:pt modelId="{157FB5FA-7931-49B9-A61A-F1CFA0BE946C}" type="pres">
      <dgm:prSet presAssocID="{4089F73F-F803-4FAA-821E-BFC096EFC063}" presName="sibTrans" presStyleCnt="0"/>
      <dgm:spPr/>
    </dgm:pt>
    <dgm:pt modelId="{878CCB06-8C01-4D9E-9AF8-414CFCE84862}" type="pres">
      <dgm:prSet presAssocID="{085798A1-0C85-4C9E-870E-FD95D18C7192}" presName="compNode" presStyleCnt="0"/>
      <dgm:spPr/>
    </dgm:pt>
    <dgm:pt modelId="{D58388AC-76D4-45DA-9987-A589D37B88BC}" type="pres">
      <dgm:prSet presAssocID="{085798A1-0C85-4C9E-870E-FD95D18C71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9F20BB21-746B-4F81-BA64-3453281C3305}" type="pres">
      <dgm:prSet presAssocID="{085798A1-0C85-4C9E-870E-FD95D18C7192}" presName="iconSpace" presStyleCnt="0"/>
      <dgm:spPr/>
    </dgm:pt>
    <dgm:pt modelId="{628734C9-E516-4A6F-BCED-EA4DF5C6C270}" type="pres">
      <dgm:prSet presAssocID="{085798A1-0C85-4C9E-870E-FD95D18C7192}" presName="parTx" presStyleLbl="revTx" presStyleIdx="6" presStyleCnt="8">
        <dgm:presLayoutVars>
          <dgm:chMax val="0"/>
          <dgm:chPref val="0"/>
        </dgm:presLayoutVars>
      </dgm:prSet>
      <dgm:spPr/>
    </dgm:pt>
    <dgm:pt modelId="{749F3E76-C54B-46F7-BA7E-3EE84D02EB72}" type="pres">
      <dgm:prSet presAssocID="{085798A1-0C85-4C9E-870E-FD95D18C7192}" presName="txSpace" presStyleCnt="0"/>
      <dgm:spPr/>
    </dgm:pt>
    <dgm:pt modelId="{CFA3F7B5-5515-48AE-BE27-5D5D592341A5}" type="pres">
      <dgm:prSet presAssocID="{085798A1-0C85-4C9E-870E-FD95D18C7192}" presName="desTx" presStyleLbl="revTx" presStyleIdx="7" presStyleCnt="8">
        <dgm:presLayoutVars/>
      </dgm:prSet>
      <dgm:spPr/>
    </dgm:pt>
  </dgm:ptLst>
  <dgm:cxnLst>
    <dgm:cxn modelId="{8BB8C307-BE9A-4086-B64D-B30559D7D703}" type="presOf" srcId="{76AE12D2-9BB8-4C77-A747-3BAF2C412DC2}" destId="{D88C232C-E5BD-4397-88D2-CDD3CC9B7DC3}" srcOrd="0" destOrd="0" presId="urn:microsoft.com/office/officeart/2018/2/layout/IconLabelDescriptionList"/>
    <dgm:cxn modelId="{06455209-C55C-4831-97BD-7F8536B4F33B}" srcId="{C93302E8-8FC7-4547-B001-B79C2C7BD10B}" destId="{233AC188-601F-42AD-9A94-99389A419E17}" srcOrd="2" destOrd="0" parTransId="{B5E52036-C311-474F-9C54-79A7FA02C8A0}" sibTransId="{4089F73F-F803-4FAA-821E-BFC096EFC063}"/>
    <dgm:cxn modelId="{730F9209-C756-4D1D-A544-6B6D1F4794FB}" type="presOf" srcId="{D692E2DA-1F25-4817-8607-3B0154E3D10D}" destId="{FB807AF8-271B-4B8D-9B29-ACD6DE7EC1A3}" srcOrd="0" destOrd="1" presId="urn:microsoft.com/office/officeart/2018/2/layout/IconLabelDescriptionList"/>
    <dgm:cxn modelId="{D8808D35-B23D-4347-A470-49829DED349A}" srcId="{C93302E8-8FC7-4547-B001-B79C2C7BD10B}" destId="{085798A1-0C85-4C9E-870E-FD95D18C7192}" srcOrd="3" destOrd="0" parTransId="{677CFA3F-4E12-4A05-B4E0-F6011C7C5E13}" sibTransId="{D7DA0541-EFA1-4730-A684-267128CAE3BB}"/>
    <dgm:cxn modelId="{45824337-DB54-4EC2-9F4D-697B5B351388}" type="presOf" srcId="{56EA250C-E11C-4964-BFEA-1E4960AD0BF0}" destId="{1441F073-A64F-40B2-9DEA-E0CA3802CD10}" srcOrd="0" destOrd="1" presId="urn:microsoft.com/office/officeart/2018/2/layout/IconLabelDescriptionList"/>
    <dgm:cxn modelId="{C93B9137-2054-48A0-BB79-9D5C6C285F47}" srcId="{66BD1569-CC83-4C8B-B4A1-014E3409A931}" destId="{9E74AF3B-BA4B-4D01-8E79-A28E2A74D480}" srcOrd="0" destOrd="0" parTransId="{1921830C-7751-4BB3-94F9-5AF7BF4046B0}" sibTransId="{F6C6AA2E-22FB-406D-8D99-DD504CBFADE2}"/>
    <dgm:cxn modelId="{EBC66B5A-47F0-4BCA-A201-B1B64581C8F5}" type="presOf" srcId="{83D51A98-836F-4012-94B1-6A6C27568DD7}" destId="{29EAF5F5-92A1-42FD-836B-5BA79B11C9DA}" srcOrd="0" destOrd="1" presId="urn:microsoft.com/office/officeart/2018/2/layout/IconLabelDescriptionList"/>
    <dgm:cxn modelId="{6540FE7B-C4B8-4672-9C82-E57ADF79C671}" srcId="{233AC188-601F-42AD-9A94-99389A419E17}" destId="{8473094B-8989-43BB-9661-30747FED067F}" srcOrd="2" destOrd="0" parTransId="{23631335-3210-42DB-9CA5-A620289383F9}" sibTransId="{EB0214FA-F35B-459A-964A-7CA98DE19EFB}"/>
    <dgm:cxn modelId="{717B7E82-1FC9-432B-A6AC-123CAEC11536}" srcId="{66BD1569-CC83-4C8B-B4A1-014E3409A931}" destId="{D89A623B-0525-402C-898C-0344E50D1C9C}" srcOrd="3" destOrd="0" parTransId="{20F0BF2A-D871-4B5C-828F-73DFAF1E5ABA}" sibTransId="{45E4599A-24E3-4DE0-9D5A-9CEA2042D270}"/>
    <dgm:cxn modelId="{1A8FAA84-181F-4292-9C2C-5B004DB2F831}" srcId="{C93302E8-8FC7-4547-B001-B79C2C7BD10B}" destId="{66BD1569-CC83-4C8B-B4A1-014E3409A931}" srcOrd="1" destOrd="0" parTransId="{6F349B27-03B1-4007-BC4E-34437AE582E6}" sibTransId="{6ED5DD66-8D29-458D-8BE9-73CDDEF319BA}"/>
    <dgm:cxn modelId="{D23A548B-44A8-455F-B1FA-DEAA6D7F895D}" srcId="{76AE12D2-9BB8-4C77-A747-3BAF2C412DC2}" destId="{5FB90B01-6F39-4C9A-9100-91F994EB890B}" srcOrd="0" destOrd="0" parTransId="{B6FEC158-6486-4C62-9C2F-E5586EB46C8A}" sibTransId="{871E1A48-B270-419F-BC18-B900CBBDFBE5}"/>
    <dgm:cxn modelId="{F9B1348F-B253-4482-8840-60C4A7F3EEAC}" srcId="{C93302E8-8FC7-4547-B001-B79C2C7BD10B}" destId="{76AE12D2-9BB8-4C77-A747-3BAF2C412DC2}" srcOrd="0" destOrd="0" parTransId="{5F327CE8-BAB0-4CCC-8A54-BE8C367FFBA3}" sibTransId="{58E2CB67-8FC2-495F-9410-08BA35CF7F3F}"/>
    <dgm:cxn modelId="{1509FE98-B6D4-4FE5-8CE6-B39B3CAC7950}" srcId="{233AC188-601F-42AD-9A94-99389A419E17}" destId="{CF1AC87C-40B1-4E44-8D2B-9A039FA2616D}" srcOrd="0" destOrd="0" parTransId="{BD33147B-21C4-44D5-A604-9B16D88434C6}" sibTransId="{17C3CCA9-0E67-4B9C-8B04-B453A192414E}"/>
    <dgm:cxn modelId="{E9B2719D-23A0-4D8D-8E86-8C13602DD7E4}" type="presOf" srcId="{CF1AC87C-40B1-4E44-8D2B-9A039FA2616D}" destId="{29EAF5F5-92A1-42FD-836B-5BA79B11C9DA}" srcOrd="0" destOrd="0" presId="urn:microsoft.com/office/officeart/2018/2/layout/IconLabelDescriptionList"/>
    <dgm:cxn modelId="{5FC27BA3-5930-4E1F-A87A-700381D4615E}" type="presOf" srcId="{8CCF3BA7-E1B1-423D-B11C-79F77D69A184}" destId="{FB807AF8-271B-4B8D-9B29-ACD6DE7EC1A3}" srcOrd="0" destOrd="2" presId="urn:microsoft.com/office/officeart/2018/2/layout/IconLabelDescriptionList"/>
    <dgm:cxn modelId="{7690A1AB-78FC-4AFC-9092-AF75CF3992F2}" type="presOf" srcId="{5FB90B01-6F39-4C9A-9100-91F994EB890B}" destId="{1441F073-A64F-40B2-9DEA-E0CA3802CD10}" srcOrd="0" destOrd="0" presId="urn:microsoft.com/office/officeart/2018/2/layout/IconLabelDescriptionList"/>
    <dgm:cxn modelId="{2660DEAF-12DB-4CC0-87DD-3171D88A2166}" type="presOf" srcId="{D89A623B-0525-402C-898C-0344E50D1C9C}" destId="{FB807AF8-271B-4B8D-9B29-ACD6DE7EC1A3}" srcOrd="0" destOrd="3" presId="urn:microsoft.com/office/officeart/2018/2/layout/IconLabelDescriptionList"/>
    <dgm:cxn modelId="{A34F30BB-F309-423B-BE99-E975FA7F477D}" srcId="{233AC188-601F-42AD-9A94-99389A419E17}" destId="{83D51A98-836F-4012-94B1-6A6C27568DD7}" srcOrd="1" destOrd="0" parTransId="{E8AEDD21-DA30-4CE0-B51F-E610AD9B6B97}" sibTransId="{C7FC5669-2562-4151-9718-B334620F7DC0}"/>
    <dgm:cxn modelId="{D5B320C1-04AF-4474-8105-B5F12EA02ECE}" srcId="{76AE12D2-9BB8-4C77-A747-3BAF2C412DC2}" destId="{56EA250C-E11C-4964-BFEA-1E4960AD0BF0}" srcOrd="1" destOrd="0" parTransId="{587FA206-4EC1-4654-91B4-641AB0156AB3}" sibTransId="{AD895AE7-0551-4FDD-938F-ACF62B16D813}"/>
    <dgm:cxn modelId="{BC24C9C2-5BFA-4D3A-ACAF-2E80989AD0BA}" type="presOf" srcId="{C93302E8-8FC7-4547-B001-B79C2C7BD10B}" destId="{D2727A62-4769-4C30-A52A-7B4CCDBA0F6E}" srcOrd="0" destOrd="0" presId="urn:microsoft.com/office/officeart/2018/2/layout/IconLabelDescriptionList"/>
    <dgm:cxn modelId="{939FA0C4-D7C0-431A-A7B8-308EF53E202B}" srcId="{66BD1569-CC83-4C8B-B4A1-014E3409A931}" destId="{8CCF3BA7-E1B1-423D-B11C-79F77D69A184}" srcOrd="2" destOrd="0" parTransId="{B7E89B4D-A4AA-4905-9294-B6A3D7AA21BF}" sibTransId="{558B6BC8-148C-4832-9F53-757A745662B6}"/>
    <dgm:cxn modelId="{6645A0D7-8727-461C-8E06-88535573A5D0}" type="presOf" srcId="{085798A1-0C85-4C9E-870E-FD95D18C7192}" destId="{628734C9-E516-4A6F-BCED-EA4DF5C6C270}" srcOrd="0" destOrd="0" presId="urn:microsoft.com/office/officeart/2018/2/layout/IconLabelDescriptionList"/>
    <dgm:cxn modelId="{4B632BDA-A771-4301-9713-05B623843916}" srcId="{66BD1569-CC83-4C8B-B4A1-014E3409A931}" destId="{D692E2DA-1F25-4817-8607-3B0154E3D10D}" srcOrd="1" destOrd="0" parTransId="{7E04DEA5-3A44-43F1-AC5F-113669F46065}" sibTransId="{B532276F-4849-4DCA-B3EF-CD3D55616E8C}"/>
    <dgm:cxn modelId="{57E654E7-4D3A-466D-857F-1C87C4C942AC}" type="presOf" srcId="{8473094B-8989-43BB-9661-30747FED067F}" destId="{29EAF5F5-92A1-42FD-836B-5BA79B11C9DA}" srcOrd="0" destOrd="2" presId="urn:microsoft.com/office/officeart/2018/2/layout/IconLabelDescriptionList"/>
    <dgm:cxn modelId="{D87963F4-2972-4B65-8638-99AE852F1AB5}" type="presOf" srcId="{66BD1569-CC83-4C8B-B4A1-014E3409A931}" destId="{7CF3A91B-6FDA-45B7-A1AE-7622B5654C19}" srcOrd="0" destOrd="0" presId="urn:microsoft.com/office/officeart/2018/2/layout/IconLabelDescriptionList"/>
    <dgm:cxn modelId="{9E527FFA-BFEE-4DCF-AC32-3C39AB21D2C7}" type="presOf" srcId="{233AC188-601F-42AD-9A94-99389A419E17}" destId="{8E009697-EF6C-4A74-9786-5459F64B0B60}" srcOrd="0" destOrd="0" presId="urn:microsoft.com/office/officeart/2018/2/layout/IconLabelDescriptionList"/>
    <dgm:cxn modelId="{8646C3FD-2434-456B-ABA9-CB60AE4D01B7}" type="presOf" srcId="{9E74AF3B-BA4B-4D01-8E79-A28E2A74D480}" destId="{FB807AF8-271B-4B8D-9B29-ACD6DE7EC1A3}" srcOrd="0" destOrd="0" presId="urn:microsoft.com/office/officeart/2018/2/layout/IconLabelDescriptionList"/>
    <dgm:cxn modelId="{C7CCDF1B-4AF3-4D7E-8530-B40A7D48D38B}" type="presParOf" srcId="{D2727A62-4769-4C30-A52A-7B4CCDBA0F6E}" destId="{3A4A90FF-B7FB-4F16-9066-62AE27F0E091}" srcOrd="0" destOrd="0" presId="urn:microsoft.com/office/officeart/2018/2/layout/IconLabelDescriptionList"/>
    <dgm:cxn modelId="{A410A007-01AE-493A-AC10-46220119AD24}" type="presParOf" srcId="{3A4A90FF-B7FB-4F16-9066-62AE27F0E091}" destId="{EECD24C1-2293-422E-B17C-C68E9A484788}" srcOrd="0" destOrd="0" presId="urn:microsoft.com/office/officeart/2018/2/layout/IconLabelDescriptionList"/>
    <dgm:cxn modelId="{93A28B05-0524-469A-9383-9C3A2C2C5440}" type="presParOf" srcId="{3A4A90FF-B7FB-4F16-9066-62AE27F0E091}" destId="{B7E0B60C-DBD3-4E81-9FF0-15F2F2F380DD}" srcOrd="1" destOrd="0" presId="urn:microsoft.com/office/officeart/2018/2/layout/IconLabelDescriptionList"/>
    <dgm:cxn modelId="{7F1D80D8-9847-4085-9BF5-E403F9A1C8CD}" type="presParOf" srcId="{3A4A90FF-B7FB-4F16-9066-62AE27F0E091}" destId="{D88C232C-E5BD-4397-88D2-CDD3CC9B7DC3}" srcOrd="2" destOrd="0" presId="urn:microsoft.com/office/officeart/2018/2/layout/IconLabelDescriptionList"/>
    <dgm:cxn modelId="{848155BE-7452-4F1F-82D5-9CF5DA089A03}" type="presParOf" srcId="{3A4A90FF-B7FB-4F16-9066-62AE27F0E091}" destId="{F4DE5D06-6772-44A3-976E-9448F0FF21C5}" srcOrd="3" destOrd="0" presId="urn:microsoft.com/office/officeart/2018/2/layout/IconLabelDescriptionList"/>
    <dgm:cxn modelId="{2F34078A-7A91-45D6-97AC-AC6C7776AA98}" type="presParOf" srcId="{3A4A90FF-B7FB-4F16-9066-62AE27F0E091}" destId="{1441F073-A64F-40B2-9DEA-E0CA3802CD10}" srcOrd="4" destOrd="0" presId="urn:microsoft.com/office/officeart/2018/2/layout/IconLabelDescriptionList"/>
    <dgm:cxn modelId="{EC6FD791-CDE7-4DCC-873D-37C088E687B2}" type="presParOf" srcId="{D2727A62-4769-4C30-A52A-7B4CCDBA0F6E}" destId="{D219C287-A670-4726-B1E9-B50CC8C8C954}" srcOrd="1" destOrd="0" presId="urn:microsoft.com/office/officeart/2018/2/layout/IconLabelDescriptionList"/>
    <dgm:cxn modelId="{A7656577-D966-4C6B-9DBA-E71D219BABD9}" type="presParOf" srcId="{D2727A62-4769-4C30-A52A-7B4CCDBA0F6E}" destId="{351D0E21-3A22-4C2A-B639-0D91C14BA945}" srcOrd="2" destOrd="0" presId="urn:microsoft.com/office/officeart/2018/2/layout/IconLabelDescriptionList"/>
    <dgm:cxn modelId="{F1F89457-C6CD-42EA-81B9-349A713C1465}" type="presParOf" srcId="{351D0E21-3A22-4C2A-B639-0D91C14BA945}" destId="{D7A2AA22-2B74-4B59-BE3F-471C6C5FB7F7}" srcOrd="0" destOrd="0" presId="urn:microsoft.com/office/officeart/2018/2/layout/IconLabelDescriptionList"/>
    <dgm:cxn modelId="{E7E181C3-A095-4318-AF34-25F7B0F66472}" type="presParOf" srcId="{351D0E21-3A22-4C2A-B639-0D91C14BA945}" destId="{BCCCEED9-25A9-4D48-B4D8-74D4C95630FA}" srcOrd="1" destOrd="0" presId="urn:microsoft.com/office/officeart/2018/2/layout/IconLabelDescriptionList"/>
    <dgm:cxn modelId="{73B3EEF1-5EA0-41B8-AD73-5238D8BD72B6}" type="presParOf" srcId="{351D0E21-3A22-4C2A-B639-0D91C14BA945}" destId="{7CF3A91B-6FDA-45B7-A1AE-7622B5654C19}" srcOrd="2" destOrd="0" presId="urn:microsoft.com/office/officeart/2018/2/layout/IconLabelDescriptionList"/>
    <dgm:cxn modelId="{82A113F8-1697-478A-8A2C-797168B09A47}" type="presParOf" srcId="{351D0E21-3A22-4C2A-B639-0D91C14BA945}" destId="{F882FCC5-F06D-4EB6-A81B-433F1EA0D41E}" srcOrd="3" destOrd="0" presId="urn:microsoft.com/office/officeart/2018/2/layout/IconLabelDescriptionList"/>
    <dgm:cxn modelId="{B493F163-C196-400A-A804-8D6E15EEDBAA}" type="presParOf" srcId="{351D0E21-3A22-4C2A-B639-0D91C14BA945}" destId="{FB807AF8-271B-4B8D-9B29-ACD6DE7EC1A3}" srcOrd="4" destOrd="0" presId="urn:microsoft.com/office/officeart/2018/2/layout/IconLabelDescriptionList"/>
    <dgm:cxn modelId="{6D6C8631-C069-431B-B0B7-8229E3E46119}" type="presParOf" srcId="{D2727A62-4769-4C30-A52A-7B4CCDBA0F6E}" destId="{FBFE3707-416D-4637-AD2F-60FAF0F0618D}" srcOrd="3" destOrd="0" presId="urn:microsoft.com/office/officeart/2018/2/layout/IconLabelDescriptionList"/>
    <dgm:cxn modelId="{BD5C37A3-5F60-4189-916E-45F75D0A3D01}" type="presParOf" srcId="{D2727A62-4769-4C30-A52A-7B4CCDBA0F6E}" destId="{F6B00D00-DE51-412D-AA13-A8EC5591D816}" srcOrd="4" destOrd="0" presId="urn:microsoft.com/office/officeart/2018/2/layout/IconLabelDescriptionList"/>
    <dgm:cxn modelId="{CC925226-2EF1-463B-8C69-58F81884F81D}" type="presParOf" srcId="{F6B00D00-DE51-412D-AA13-A8EC5591D816}" destId="{25B85839-C199-4157-865F-14776ABFC873}" srcOrd="0" destOrd="0" presId="urn:microsoft.com/office/officeart/2018/2/layout/IconLabelDescriptionList"/>
    <dgm:cxn modelId="{641AB57E-287A-4AE3-B5A0-90795B187B0F}" type="presParOf" srcId="{F6B00D00-DE51-412D-AA13-A8EC5591D816}" destId="{7DA02525-75A8-4AE9-B3B7-2FFD3F4BF585}" srcOrd="1" destOrd="0" presId="urn:microsoft.com/office/officeart/2018/2/layout/IconLabelDescriptionList"/>
    <dgm:cxn modelId="{6531891A-67ED-466D-8A2E-4CEC574F358C}" type="presParOf" srcId="{F6B00D00-DE51-412D-AA13-A8EC5591D816}" destId="{8E009697-EF6C-4A74-9786-5459F64B0B60}" srcOrd="2" destOrd="0" presId="urn:microsoft.com/office/officeart/2018/2/layout/IconLabelDescriptionList"/>
    <dgm:cxn modelId="{E51D44A9-9FDE-47E9-AD01-A88579F4E4F4}" type="presParOf" srcId="{F6B00D00-DE51-412D-AA13-A8EC5591D816}" destId="{522BDB9B-042A-4CAB-AF1B-14CDB1B78FD8}" srcOrd="3" destOrd="0" presId="urn:microsoft.com/office/officeart/2018/2/layout/IconLabelDescriptionList"/>
    <dgm:cxn modelId="{F7413822-7944-4176-BCE2-04D6633D1D4C}" type="presParOf" srcId="{F6B00D00-DE51-412D-AA13-A8EC5591D816}" destId="{29EAF5F5-92A1-42FD-836B-5BA79B11C9DA}" srcOrd="4" destOrd="0" presId="urn:microsoft.com/office/officeart/2018/2/layout/IconLabelDescriptionList"/>
    <dgm:cxn modelId="{8481043D-7E84-4EC5-8332-66A8EC93103D}" type="presParOf" srcId="{D2727A62-4769-4C30-A52A-7B4CCDBA0F6E}" destId="{157FB5FA-7931-49B9-A61A-F1CFA0BE946C}" srcOrd="5" destOrd="0" presId="urn:microsoft.com/office/officeart/2018/2/layout/IconLabelDescriptionList"/>
    <dgm:cxn modelId="{6D82D714-4D04-4427-B3BF-66AFD82D2A7A}" type="presParOf" srcId="{D2727A62-4769-4C30-A52A-7B4CCDBA0F6E}" destId="{878CCB06-8C01-4D9E-9AF8-414CFCE84862}" srcOrd="6" destOrd="0" presId="urn:microsoft.com/office/officeart/2018/2/layout/IconLabelDescriptionList"/>
    <dgm:cxn modelId="{33B0DF1B-9A46-452D-B308-EC9137653A52}" type="presParOf" srcId="{878CCB06-8C01-4D9E-9AF8-414CFCE84862}" destId="{D58388AC-76D4-45DA-9987-A589D37B88BC}" srcOrd="0" destOrd="0" presId="urn:microsoft.com/office/officeart/2018/2/layout/IconLabelDescriptionList"/>
    <dgm:cxn modelId="{F368D661-0DD0-4BE4-9C4F-9F124F5F2787}" type="presParOf" srcId="{878CCB06-8C01-4D9E-9AF8-414CFCE84862}" destId="{9F20BB21-746B-4F81-BA64-3453281C3305}" srcOrd="1" destOrd="0" presId="urn:microsoft.com/office/officeart/2018/2/layout/IconLabelDescriptionList"/>
    <dgm:cxn modelId="{FCE3296F-A899-46FB-9546-4B86B54302B2}" type="presParOf" srcId="{878CCB06-8C01-4D9E-9AF8-414CFCE84862}" destId="{628734C9-E516-4A6F-BCED-EA4DF5C6C270}" srcOrd="2" destOrd="0" presId="urn:microsoft.com/office/officeart/2018/2/layout/IconLabelDescriptionList"/>
    <dgm:cxn modelId="{0C0BFECA-EA21-4C5A-8A24-239EFC9E6CF7}" type="presParOf" srcId="{878CCB06-8C01-4D9E-9AF8-414CFCE84862}" destId="{749F3E76-C54B-46F7-BA7E-3EE84D02EB72}" srcOrd="3" destOrd="0" presId="urn:microsoft.com/office/officeart/2018/2/layout/IconLabelDescriptionList"/>
    <dgm:cxn modelId="{8F02F176-9798-475B-98F1-4601FBBF4075}" type="presParOf" srcId="{878CCB06-8C01-4D9E-9AF8-414CFCE84862}" destId="{CFA3F7B5-5515-48AE-BE27-5D5D592341A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ACAFCD-8C5A-49F9-A2D8-6D44CB0480C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E5CC004-3242-48CA-B8BD-9EDD812F8C92}">
      <dgm:prSet custT="1"/>
      <dgm:spPr/>
      <dgm:t>
        <a:bodyPr/>
        <a:lstStyle/>
        <a:p>
          <a:pPr>
            <a:lnSpc>
              <a:spcPct val="100000"/>
            </a:lnSpc>
          </a:pPr>
          <a:r>
            <a:rPr lang="en-US" sz="1800" b="1" dirty="0"/>
            <a:t>Purpose: </a:t>
          </a:r>
          <a:r>
            <a:rPr lang="en-US" sz="1800" b="0" dirty="0"/>
            <a:t>The attention mechanism helps the model focus on relevant parts of the input sequence when generating each part of the output sequence. </a:t>
          </a:r>
        </a:p>
      </dgm:t>
    </dgm:pt>
    <dgm:pt modelId="{56248E26-51FE-4A55-8B51-FD24D5E42E01}" type="parTrans" cxnId="{7EEEE182-0421-4E92-A4C0-A11451C80E59}">
      <dgm:prSet/>
      <dgm:spPr/>
      <dgm:t>
        <a:bodyPr/>
        <a:lstStyle/>
        <a:p>
          <a:endParaRPr lang="en-US"/>
        </a:p>
      </dgm:t>
    </dgm:pt>
    <dgm:pt modelId="{0F6C8B8A-E25A-476C-A1D0-1CCF842B6CF3}" type="sibTrans" cxnId="{7EEEE182-0421-4E92-A4C0-A11451C80E59}">
      <dgm:prSet/>
      <dgm:spPr/>
      <dgm:t>
        <a:bodyPr/>
        <a:lstStyle/>
        <a:p>
          <a:endParaRPr lang="en-US"/>
        </a:p>
      </dgm:t>
    </dgm:pt>
    <dgm:pt modelId="{485E4A51-31FA-4CE2-AB4A-57D63F82B7BB}">
      <dgm:prSet custT="1"/>
      <dgm:spPr/>
      <dgm:t>
        <a:bodyPr/>
        <a:lstStyle/>
        <a:p>
          <a:pPr>
            <a:lnSpc>
              <a:spcPct val="100000"/>
            </a:lnSpc>
          </a:pPr>
          <a:r>
            <a:rPr lang="en-US" sz="1600" dirty="0"/>
            <a:t>Imagine you are reading a sentence and trying to translate it to another language. When you focus on translating a particular word, you tend to pay more attention to certain words in the original sentence that provide context for that translation. Similarly, the attention mechanism assigns higher weights to the more relevant words.</a:t>
          </a:r>
        </a:p>
      </dgm:t>
    </dgm:pt>
    <dgm:pt modelId="{287A98AF-3A12-4A3A-8CAC-ECA32D20D1D5}" type="parTrans" cxnId="{D4C007D8-2C33-44A0-A78C-5C28A701331F}">
      <dgm:prSet/>
      <dgm:spPr/>
      <dgm:t>
        <a:bodyPr/>
        <a:lstStyle/>
        <a:p>
          <a:endParaRPr lang="en-US"/>
        </a:p>
      </dgm:t>
    </dgm:pt>
    <dgm:pt modelId="{4B9A42C6-E661-450C-ABC4-585E40354404}" type="sibTrans" cxnId="{D4C007D8-2C33-44A0-A78C-5C28A701331F}">
      <dgm:prSet/>
      <dgm:spPr/>
      <dgm:t>
        <a:bodyPr/>
        <a:lstStyle/>
        <a:p>
          <a:endParaRPr lang="en-US"/>
        </a:p>
      </dgm:t>
    </dgm:pt>
    <dgm:pt modelId="{01644A56-E510-4CDC-A8ED-25B641B3EA80}">
      <dgm:prSet custT="1"/>
      <dgm:spPr/>
      <dgm:t>
        <a:bodyPr/>
        <a:lstStyle/>
        <a:p>
          <a:pPr>
            <a:lnSpc>
              <a:spcPct val="100000"/>
            </a:lnSpc>
          </a:pPr>
          <a:r>
            <a:rPr lang="en-US" sz="1800" dirty="0"/>
            <a:t>How is it implemented</a:t>
          </a:r>
        </a:p>
      </dgm:t>
    </dgm:pt>
    <dgm:pt modelId="{8EBBE95C-72B2-4048-9FEB-FBCAC4AAFE5A}" type="parTrans" cxnId="{EDDEDF4B-6E6F-4DBD-90CB-10BA2A0A4A32}">
      <dgm:prSet/>
      <dgm:spPr/>
      <dgm:t>
        <a:bodyPr/>
        <a:lstStyle/>
        <a:p>
          <a:endParaRPr lang="en-US"/>
        </a:p>
      </dgm:t>
    </dgm:pt>
    <dgm:pt modelId="{0AEDDFB7-6703-457E-9618-11520E298102}" type="sibTrans" cxnId="{EDDEDF4B-6E6F-4DBD-90CB-10BA2A0A4A32}">
      <dgm:prSet/>
      <dgm:spPr/>
      <dgm:t>
        <a:bodyPr/>
        <a:lstStyle/>
        <a:p>
          <a:endParaRPr lang="en-US"/>
        </a:p>
      </dgm:t>
    </dgm:pt>
    <dgm:pt modelId="{1D8AD121-4D14-4412-ABBD-689D5D4456A6}">
      <dgm:prSet custT="1"/>
      <dgm:spPr/>
      <dgm:t>
        <a:bodyPr/>
        <a:lstStyle/>
        <a:p>
          <a:pPr>
            <a:lnSpc>
              <a:spcPct val="100000"/>
            </a:lnSpc>
          </a:pPr>
          <a:r>
            <a:rPr lang="en-US" sz="1600" dirty="0"/>
            <a:t>Encoding Input</a:t>
          </a:r>
        </a:p>
      </dgm:t>
    </dgm:pt>
    <dgm:pt modelId="{C3D1CAF2-4363-40D8-82EA-A9EDAB88D96D}" type="parTrans" cxnId="{3F36F6CC-3128-445B-AD66-6A2106070B23}">
      <dgm:prSet/>
      <dgm:spPr/>
      <dgm:t>
        <a:bodyPr/>
        <a:lstStyle/>
        <a:p>
          <a:endParaRPr lang="en-US"/>
        </a:p>
      </dgm:t>
    </dgm:pt>
    <dgm:pt modelId="{B8CEE096-9D8A-4462-BF63-A13E1CCED50F}" type="sibTrans" cxnId="{3F36F6CC-3128-445B-AD66-6A2106070B23}">
      <dgm:prSet/>
      <dgm:spPr/>
      <dgm:t>
        <a:bodyPr/>
        <a:lstStyle/>
        <a:p>
          <a:endParaRPr lang="en-US"/>
        </a:p>
      </dgm:t>
    </dgm:pt>
    <dgm:pt modelId="{C179EA2B-7040-4EFA-9198-3CC8B707A5DA}">
      <dgm:prSet custT="1"/>
      <dgm:spPr/>
      <dgm:t>
        <a:bodyPr/>
        <a:lstStyle/>
        <a:p>
          <a:pPr>
            <a:lnSpc>
              <a:spcPct val="100000"/>
            </a:lnSpc>
          </a:pPr>
          <a:r>
            <a:rPr lang="en-US" sz="1600" dirty="0"/>
            <a:t>Score Calculation</a:t>
          </a:r>
        </a:p>
      </dgm:t>
    </dgm:pt>
    <dgm:pt modelId="{956C5FCB-FC3F-436C-9591-25E2FFE29127}" type="parTrans" cxnId="{B20CEE0B-73D8-45CD-ACF1-D1EF1C242AA4}">
      <dgm:prSet/>
      <dgm:spPr/>
      <dgm:t>
        <a:bodyPr/>
        <a:lstStyle/>
        <a:p>
          <a:endParaRPr lang="en-US"/>
        </a:p>
      </dgm:t>
    </dgm:pt>
    <dgm:pt modelId="{6D24B194-D0C3-4CE7-9DC6-58C2DB7A72C6}" type="sibTrans" cxnId="{B20CEE0B-73D8-45CD-ACF1-D1EF1C242AA4}">
      <dgm:prSet/>
      <dgm:spPr/>
      <dgm:t>
        <a:bodyPr/>
        <a:lstStyle/>
        <a:p>
          <a:endParaRPr lang="en-US"/>
        </a:p>
      </dgm:t>
    </dgm:pt>
    <dgm:pt modelId="{55A845ED-0CAC-4BB5-99E6-E0B793A90D5F}">
      <dgm:prSet custT="1"/>
      <dgm:spPr/>
      <dgm:t>
        <a:bodyPr/>
        <a:lstStyle/>
        <a:p>
          <a:pPr>
            <a:lnSpc>
              <a:spcPct val="100000"/>
            </a:lnSpc>
          </a:pPr>
          <a:r>
            <a:rPr lang="en-US" sz="1600" dirty="0" err="1"/>
            <a:t>Softmax</a:t>
          </a:r>
          <a:r>
            <a:rPr lang="en-US" sz="1600" dirty="0"/>
            <a:t> function</a:t>
          </a:r>
        </a:p>
      </dgm:t>
    </dgm:pt>
    <dgm:pt modelId="{6A1377BC-5664-4633-B172-D3C6889AD7C8}" type="parTrans" cxnId="{400B8B1C-579E-40F3-AE63-45A52B82067E}">
      <dgm:prSet/>
      <dgm:spPr/>
      <dgm:t>
        <a:bodyPr/>
        <a:lstStyle/>
        <a:p>
          <a:endParaRPr lang="en-US"/>
        </a:p>
      </dgm:t>
    </dgm:pt>
    <dgm:pt modelId="{F83A6A50-0F93-4183-B170-79C286B5CB5F}" type="sibTrans" cxnId="{400B8B1C-579E-40F3-AE63-45A52B82067E}">
      <dgm:prSet/>
      <dgm:spPr/>
      <dgm:t>
        <a:bodyPr/>
        <a:lstStyle/>
        <a:p>
          <a:endParaRPr lang="en-US"/>
        </a:p>
      </dgm:t>
    </dgm:pt>
    <dgm:pt modelId="{7B1D5B4A-4EB1-4E91-95D9-3B852038A4D6}">
      <dgm:prSet custT="1"/>
      <dgm:spPr/>
      <dgm:t>
        <a:bodyPr/>
        <a:lstStyle/>
        <a:p>
          <a:pPr>
            <a:lnSpc>
              <a:spcPct val="100000"/>
            </a:lnSpc>
          </a:pPr>
          <a:r>
            <a:rPr lang="en-US" sz="1600"/>
            <a:t>Context Vector</a:t>
          </a:r>
        </a:p>
      </dgm:t>
    </dgm:pt>
    <dgm:pt modelId="{E39532C5-1D71-4958-8863-20C380980106}" type="parTrans" cxnId="{267A35D0-CA0C-4705-A339-8E4C13FB4054}">
      <dgm:prSet/>
      <dgm:spPr/>
      <dgm:t>
        <a:bodyPr/>
        <a:lstStyle/>
        <a:p>
          <a:endParaRPr lang="en-US"/>
        </a:p>
      </dgm:t>
    </dgm:pt>
    <dgm:pt modelId="{C996189D-416E-4E4E-A12E-E8C2D1BF0FC0}" type="sibTrans" cxnId="{267A35D0-CA0C-4705-A339-8E4C13FB4054}">
      <dgm:prSet/>
      <dgm:spPr/>
      <dgm:t>
        <a:bodyPr/>
        <a:lstStyle/>
        <a:p>
          <a:endParaRPr lang="en-US"/>
        </a:p>
      </dgm:t>
    </dgm:pt>
    <dgm:pt modelId="{4356ED1C-F956-4EDA-ADBA-1D9DF0B9F1C4}">
      <dgm:prSet custT="1"/>
      <dgm:spPr/>
      <dgm:t>
        <a:bodyPr/>
        <a:lstStyle/>
        <a:p>
          <a:pPr>
            <a:lnSpc>
              <a:spcPct val="100000"/>
            </a:lnSpc>
          </a:pPr>
          <a:r>
            <a:rPr lang="en-US" sz="1600" dirty="0"/>
            <a:t>Output Generation</a:t>
          </a:r>
        </a:p>
      </dgm:t>
    </dgm:pt>
    <dgm:pt modelId="{12F0309A-9788-4077-A905-01882BFD9B59}" type="parTrans" cxnId="{C43A312D-71DF-4B6D-8C8F-CB8FB8E83E4D}">
      <dgm:prSet/>
      <dgm:spPr/>
      <dgm:t>
        <a:bodyPr/>
        <a:lstStyle/>
        <a:p>
          <a:endParaRPr lang="en-US"/>
        </a:p>
      </dgm:t>
    </dgm:pt>
    <dgm:pt modelId="{8D7BE1A7-5D0F-4E13-AAB1-E736D8F0B25D}" type="sibTrans" cxnId="{C43A312D-71DF-4B6D-8C8F-CB8FB8E83E4D}">
      <dgm:prSet/>
      <dgm:spPr/>
      <dgm:t>
        <a:bodyPr/>
        <a:lstStyle/>
        <a:p>
          <a:endParaRPr lang="en-US"/>
        </a:p>
      </dgm:t>
    </dgm:pt>
    <dgm:pt modelId="{078FB46D-3F4B-4890-9661-FB3898D79512}" type="pres">
      <dgm:prSet presAssocID="{12ACAFCD-8C5A-49F9-A2D8-6D44CB0480C4}" presName="root" presStyleCnt="0">
        <dgm:presLayoutVars>
          <dgm:dir/>
          <dgm:resizeHandles val="exact"/>
        </dgm:presLayoutVars>
      </dgm:prSet>
      <dgm:spPr/>
    </dgm:pt>
    <dgm:pt modelId="{410C6324-0B44-45A6-B127-06264D1E2FB4}" type="pres">
      <dgm:prSet presAssocID="{0E5CC004-3242-48CA-B8BD-9EDD812F8C92}" presName="compNode" presStyleCnt="0"/>
      <dgm:spPr/>
    </dgm:pt>
    <dgm:pt modelId="{D36DA611-3ABE-4F10-B575-6003FC9DE596}" type="pres">
      <dgm:prSet presAssocID="{0E5CC004-3242-48CA-B8BD-9EDD812F8C92}" presName="bgRect" presStyleLbl="bgShp" presStyleIdx="0" presStyleCnt="3"/>
      <dgm:spPr/>
    </dgm:pt>
    <dgm:pt modelId="{49686159-A43F-4A12-8429-339F54F2D129}" type="pres">
      <dgm:prSet presAssocID="{0E5CC004-3242-48CA-B8BD-9EDD812F8C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wing Compass"/>
        </a:ext>
      </dgm:extLst>
    </dgm:pt>
    <dgm:pt modelId="{4670CD42-4743-4B9A-9E49-34DDCA48D650}" type="pres">
      <dgm:prSet presAssocID="{0E5CC004-3242-48CA-B8BD-9EDD812F8C92}" presName="spaceRect" presStyleCnt="0"/>
      <dgm:spPr/>
    </dgm:pt>
    <dgm:pt modelId="{0590CCAD-D9F8-4C6B-A2A0-05B149BCD810}" type="pres">
      <dgm:prSet presAssocID="{0E5CC004-3242-48CA-B8BD-9EDD812F8C92}" presName="parTx" presStyleLbl="revTx" presStyleIdx="0" presStyleCnt="4">
        <dgm:presLayoutVars>
          <dgm:chMax val="0"/>
          <dgm:chPref val="0"/>
        </dgm:presLayoutVars>
      </dgm:prSet>
      <dgm:spPr/>
    </dgm:pt>
    <dgm:pt modelId="{56A0F255-E0D1-474D-BE0D-D7E3FA5E38D8}" type="pres">
      <dgm:prSet presAssocID="{0F6C8B8A-E25A-476C-A1D0-1CCF842B6CF3}" presName="sibTrans" presStyleCnt="0"/>
      <dgm:spPr/>
    </dgm:pt>
    <dgm:pt modelId="{9B52CDF8-6FEE-456F-81EA-81D63D477D3E}" type="pres">
      <dgm:prSet presAssocID="{485E4A51-31FA-4CE2-AB4A-57D63F82B7BB}" presName="compNode" presStyleCnt="0"/>
      <dgm:spPr/>
    </dgm:pt>
    <dgm:pt modelId="{485E6617-94A3-4C6D-83CC-2CDEAD81755F}" type="pres">
      <dgm:prSet presAssocID="{485E4A51-31FA-4CE2-AB4A-57D63F82B7BB}" presName="bgRect" presStyleLbl="bgShp" presStyleIdx="1" presStyleCnt="3"/>
      <dgm:spPr/>
    </dgm:pt>
    <dgm:pt modelId="{35100E23-F91C-4380-AF27-2EFDAD8B2EB7}" type="pres">
      <dgm:prSet presAssocID="{485E4A51-31FA-4CE2-AB4A-57D63F82B7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29A71B7E-3B14-4A97-8512-89A9505EE441}" type="pres">
      <dgm:prSet presAssocID="{485E4A51-31FA-4CE2-AB4A-57D63F82B7BB}" presName="spaceRect" presStyleCnt="0"/>
      <dgm:spPr/>
    </dgm:pt>
    <dgm:pt modelId="{E4BCEEA0-F395-4A25-A161-DEF3F6E9DEA4}" type="pres">
      <dgm:prSet presAssocID="{485E4A51-31FA-4CE2-AB4A-57D63F82B7BB}" presName="parTx" presStyleLbl="revTx" presStyleIdx="1" presStyleCnt="4">
        <dgm:presLayoutVars>
          <dgm:chMax val="0"/>
          <dgm:chPref val="0"/>
        </dgm:presLayoutVars>
      </dgm:prSet>
      <dgm:spPr/>
    </dgm:pt>
    <dgm:pt modelId="{C0FD891A-214C-4952-89E1-EADD13B49140}" type="pres">
      <dgm:prSet presAssocID="{4B9A42C6-E661-450C-ABC4-585E40354404}" presName="sibTrans" presStyleCnt="0"/>
      <dgm:spPr/>
    </dgm:pt>
    <dgm:pt modelId="{31E4D754-1AC3-4C7E-AFED-8C25EA612C30}" type="pres">
      <dgm:prSet presAssocID="{01644A56-E510-4CDC-A8ED-25B641B3EA80}" presName="compNode" presStyleCnt="0"/>
      <dgm:spPr/>
    </dgm:pt>
    <dgm:pt modelId="{6D9C516F-A9DE-4C09-8489-26DDD6EABD1C}" type="pres">
      <dgm:prSet presAssocID="{01644A56-E510-4CDC-A8ED-25B641B3EA80}" presName="bgRect" presStyleLbl="bgShp" presStyleIdx="2" presStyleCnt="3"/>
      <dgm:spPr/>
    </dgm:pt>
    <dgm:pt modelId="{7D479B8A-DAD8-4083-8174-3C906C69A801}" type="pres">
      <dgm:prSet presAssocID="{01644A56-E510-4CDC-A8ED-25B641B3EA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BF3A4A4C-9A63-43EE-89A6-9E2C6B914970}" type="pres">
      <dgm:prSet presAssocID="{01644A56-E510-4CDC-A8ED-25B641B3EA80}" presName="spaceRect" presStyleCnt="0"/>
      <dgm:spPr/>
    </dgm:pt>
    <dgm:pt modelId="{24F181ED-AA69-48F6-8B52-D95311003597}" type="pres">
      <dgm:prSet presAssocID="{01644A56-E510-4CDC-A8ED-25B641B3EA80}" presName="parTx" presStyleLbl="revTx" presStyleIdx="2" presStyleCnt="4">
        <dgm:presLayoutVars>
          <dgm:chMax val="0"/>
          <dgm:chPref val="0"/>
        </dgm:presLayoutVars>
      </dgm:prSet>
      <dgm:spPr/>
    </dgm:pt>
    <dgm:pt modelId="{4A03B462-8D8D-42FB-BA05-3F3C1C80127C}" type="pres">
      <dgm:prSet presAssocID="{01644A56-E510-4CDC-A8ED-25B641B3EA80}" presName="desTx" presStyleLbl="revTx" presStyleIdx="3" presStyleCnt="4">
        <dgm:presLayoutVars/>
      </dgm:prSet>
      <dgm:spPr/>
    </dgm:pt>
  </dgm:ptLst>
  <dgm:cxnLst>
    <dgm:cxn modelId="{B20CEE0B-73D8-45CD-ACF1-D1EF1C242AA4}" srcId="{01644A56-E510-4CDC-A8ED-25B641B3EA80}" destId="{C179EA2B-7040-4EFA-9198-3CC8B707A5DA}" srcOrd="1" destOrd="0" parTransId="{956C5FCB-FC3F-436C-9591-25E2FFE29127}" sibTransId="{6D24B194-D0C3-4CE7-9DC6-58C2DB7A72C6}"/>
    <dgm:cxn modelId="{D127870C-32A1-4443-BDC6-5876E49B9465}" type="presOf" srcId="{7B1D5B4A-4EB1-4E91-95D9-3B852038A4D6}" destId="{4A03B462-8D8D-42FB-BA05-3F3C1C80127C}" srcOrd="0" destOrd="3" presId="urn:microsoft.com/office/officeart/2018/2/layout/IconVerticalSolidList"/>
    <dgm:cxn modelId="{400B8B1C-579E-40F3-AE63-45A52B82067E}" srcId="{01644A56-E510-4CDC-A8ED-25B641B3EA80}" destId="{55A845ED-0CAC-4BB5-99E6-E0B793A90D5F}" srcOrd="2" destOrd="0" parTransId="{6A1377BC-5664-4633-B172-D3C6889AD7C8}" sibTransId="{F83A6A50-0F93-4183-B170-79C286B5CB5F}"/>
    <dgm:cxn modelId="{C43A312D-71DF-4B6D-8C8F-CB8FB8E83E4D}" srcId="{01644A56-E510-4CDC-A8ED-25B641B3EA80}" destId="{4356ED1C-F956-4EDA-ADBA-1D9DF0B9F1C4}" srcOrd="4" destOrd="0" parTransId="{12F0309A-9788-4077-A905-01882BFD9B59}" sibTransId="{8D7BE1A7-5D0F-4E13-AAB1-E736D8F0B25D}"/>
    <dgm:cxn modelId="{EDDEDF4B-6E6F-4DBD-90CB-10BA2A0A4A32}" srcId="{12ACAFCD-8C5A-49F9-A2D8-6D44CB0480C4}" destId="{01644A56-E510-4CDC-A8ED-25B641B3EA80}" srcOrd="2" destOrd="0" parTransId="{8EBBE95C-72B2-4048-9FEB-FBCAC4AAFE5A}" sibTransId="{0AEDDFB7-6703-457E-9618-11520E298102}"/>
    <dgm:cxn modelId="{10B94E4F-4A0F-4179-9C77-DC50FF9C16D8}" type="presOf" srcId="{4356ED1C-F956-4EDA-ADBA-1D9DF0B9F1C4}" destId="{4A03B462-8D8D-42FB-BA05-3F3C1C80127C}" srcOrd="0" destOrd="4" presId="urn:microsoft.com/office/officeart/2018/2/layout/IconVerticalSolidList"/>
    <dgm:cxn modelId="{A030C068-CCC1-45D3-81E2-E5E59C063778}" type="presOf" srcId="{55A845ED-0CAC-4BB5-99E6-E0B793A90D5F}" destId="{4A03B462-8D8D-42FB-BA05-3F3C1C80127C}" srcOrd="0" destOrd="2" presId="urn:microsoft.com/office/officeart/2018/2/layout/IconVerticalSolidList"/>
    <dgm:cxn modelId="{7EEEE182-0421-4E92-A4C0-A11451C80E59}" srcId="{12ACAFCD-8C5A-49F9-A2D8-6D44CB0480C4}" destId="{0E5CC004-3242-48CA-B8BD-9EDD812F8C92}" srcOrd="0" destOrd="0" parTransId="{56248E26-51FE-4A55-8B51-FD24D5E42E01}" sibTransId="{0F6C8B8A-E25A-476C-A1D0-1CCF842B6CF3}"/>
    <dgm:cxn modelId="{EAB54B87-DA7D-4BB2-97AA-0B52BF42ECFE}" type="presOf" srcId="{12ACAFCD-8C5A-49F9-A2D8-6D44CB0480C4}" destId="{078FB46D-3F4B-4890-9661-FB3898D79512}" srcOrd="0" destOrd="0" presId="urn:microsoft.com/office/officeart/2018/2/layout/IconVerticalSolidList"/>
    <dgm:cxn modelId="{D3E371A2-F7C1-4344-8DE3-600E8D321FA2}" type="presOf" srcId="{1D8AD121-4D14-4412-ABBD-689D5D4456A6}" destId="{4A03B462-8D8D-42FB-BA05-3F3C1C80127C}" srcOrd="0" destOrd="0" presId="urn:microsoft.com/office/officeart/2018/2/layout/IconVerticalSolidList"/>
    <dgm:cxn modelId="{76E85BB2-FE65-41EF-8F4F-C7F434AAD9D6}" type="presOf" srcId="{485E4A51-31FA-4CE2-AB4A-57D63F82B7BB}" destId="{E4BCEEA0-F395-4A25-A161-DEF3F6E9DEA4}" srcOrd="0" destOrd="0" presId="urn:microsoft.com/office/officeart/2018/2/layout/IconVerticalSolidList"/>
    <dgm:cxn modelId="{78054BC8-A799-44D9-9928-E118F7A4DF5C}" type="presOf" srcId="{0E5CC004-3242-48CA-B8BD-9EDD812F8C92}" destId="{0590CCAD-D9F8-4C6B-A2A0-05B149BCD810}" srcOrd="0" destOrd="0" presId="urn:microsoft.com/office/officeart/2018/2/layout/IconVerticalSolidList"/>
    <dgm:cxn modelId="{3F36F6CC-3128-445B-AD66-6A2106070B23}" srcId="{01644A56-E510-4CDC-A8ED-25B641B3EA80}" destId="{1D8AD121-4D14-4412-ABBD-689D5D4456A6}" srcOrd="0" destOrd="0" parTransId="{C3D1CAF2-4363-40D8-82EA-A9EDAB88D96D}" sibTransId="{B8CEE096-9D8A-4462-BF63-A13E1CCED50F}"/>
    <dgm:cxn modelId="{267A35D0-CA0C-4705-A339-8E4C13FB4054}" srcId="{01644A56-E510-4CDC-A8ED-25B641B3EA80}" destId="{7B1D5B4A-4EB1-4E91-95D9-3B852038A4D6}" srcOrd="3" destOrd="0" parTransId="{E39532C5-1D71-4958-8863-20C380980106}" sibTransId="{C996189D-416E-4E4E-A12E-E8C2D1BF0FC0}"/>
    <dgm:cxn modelId="{D4C007D8-2C33-44A0-A78C-5C28A701331F}" srcId="{12ACAFCD-8C5A-49F9-A2D8-6D44CB0480C4}" destId="{485E4A51-31FA-4CE2-AB4A-57D63F82B7BB}" srcOrd="1" destOrd="0" parTransId="{287A98AF-3A12-4A3A-8CAC-ECA32D20D1D5}" sibTransId="{4B9A42C6-E661-450C-ABC4-585E40354404}"/>
    <dgm:cxn modelId="{521454DC-80B9-4D5C-AE82-5C39B2F14438}" type="presOf" srcId="{C179EA2B-7040-4EFA-9198-3CC8B707A5DA}" destId="{4A03B462-8D8D-42FB-BA05-3F3C1C80127C}" srcOrd="0" destOrd="1" presId="urn:microsoft.com/office/officeart/2018/2/layout/IconVerticalSolidList"/>
    <dgm:cxn modelId="{82A6E9F2-4D91-4F22-B0BD-0EE22D26D890}" type="presOf" srcId="{01644A56-E510-4CDC-A8ED-25B641B3EA80}" destId="{24F181ED-AA69-48F6-8B52-D95311003597}" srcOrd="0" destOrd="0" presId="urn:microsoft.com/office/officeart/2018/2/layout/IconVerticalSolidList"/>
    <dgm:cxn modelId="{338CBD93-F0E0-470E-B4BE-904FBB630422}" type="presParOf" srcId="{078FB46D-3F4B-4890-9661-FB3898D79512}" destId="{410C6324-0B44-45A6-B127-06264D1E2FB4}" srcOrd="0" destOrd="0" presId="urn:microsoft.com/office/officeart/2018/2/layout/IconVerticalSolidList"/>
    <dgm:cxn modelId="{81C999D1-3220-4ED6-872F-5C5B22D55933}" type="presParOf" srcId="{410C6324-0B44-45A6-B127-06264D1E2FB4}" destId="{D36DA611-3ABE-4F10-B575-6003FC9DE596}" srcOrd="0" destOrd="0" presId="urn:microsoft.com/office/officeart/2018/2/layout/IconVerticalSolidList"/>
    <dgm:cxn modelId="{8BA3F5CC-652D-4779-A09E-98519615178A}" type="presParOf" srcId="{410C6324-0B44-45A6-B127-06264D1E2FB4}" destId="{49686159-A43F-4A12-8429-339F54F2D129}" srcOrd="1" destOrd="0" presId="urn:microsoft.com/office/officeart/2018/2/layout/IconVerticalSolidList"/>
    <dgm:cxn modelId="{DC781D9A-70B8-456D-944B-23E5A317B878}" type="presParOf" srcId="{410C6324-0B44-45A6-B127-06264D1E2FB4}" destId="{4670CD42-4743-4B9A-9E49-34DDCA48D650}" srcOrd="2" destOrd="0" presId="urn:microsoft.com/office/officeart/2018/2/layout/IconVerticalSolidList"/>
    <dgm:cxn modelId="{1C4FA6D8-851D-4A6B-8A2C-C0B1BAE27B31}" type="presParOf" srcId="{410C6324-0B44-45A6-B127-06264D1E2FB4}" destId="{0590CCAD-D9F8-4C6B-A2A0-05B149BCD810}" srcOrd="3" destOrd="0" presId="urn:microsoft.com/office/officeart/2018/2/layout/IconVerticalSolidList"/>
    <dgm:cxn modelId="{0CFFE55E-88F4-45F6-B44B-9D3338FA4D33}" type="presParOf" srcId="{078FB46D-3F4B-4890-9661-FB3898D79512}" destId="{56A0F255-E0D1-474D-BE0D-D7E3FA5E38D8}" srcOrd="1" destOrd="0" presId="urn:microsoft.com/office/officeart/2018/2/layout/IconVerticalSolidList"/>
    <dgm:cxn modelId="{A3BF4E26-1B0D-4AFB-B62A-5C13052A8FC6}" type="presParOf" srcId="{078FB46D-3F4B-4890-9661-FB3898D79512}" destId="{9B52CDF8-6FEE-456F-81EA-81D63D477D3E}" srcOrd="2" destOrd="0" presId="urn:microsoft.com/office/officeart/2018/2/layout/IconVerticalSolidList"/>
    <dgm:cxn modelId="{A99ACA3D-A6EB-4F39-8565-CEEF91AA4A78}" type="presParOf" srcId="{9B52CDF8-6FEE-456F-81EA-81D63D477D3E}" destId="{485E6617-94A3-4C6D-83CC-2CDEAD81755F}" srcOrd="0" destOrd="0" presId="urn:microsoft.com/office/officeart/2018/2/layout/IconVerticalSolidList"/>
    <dgm:cxn modelId="{71BFCC14-33FF-4406-9F65-E883E165EC92}" type="presParOf" srcId="{9B52CDF8-6FEE-456F-81EA-81D63D477D3E}" destId="{35100E23-F91C-4380-AF27-2EFDAD8B2EB7}" srcOrd="1" destOrd="0" presId="urn:microsoft.com/office/officeart/2018/2/layout/IconVerticalSolidList"/>
    <dgm:cxn modelId="{9CDE6682-95E6-43B1-AB8B-EE6E476FCEF0}" type="presParOf" srcId="{9B52CDF8-6FEE-456F-81EA-81D63D477D3E}" destId="{29A71B7E-3B14-4A97-8512-89A9505EE441}" srcOrd="2" destOrd="0" presId="urn:microsoft.com/office/officeart/2018/2/layout/IconVerticalSolidList"/>
    <dgm:cxn modelId="{8996C7AD-7685-4D29-AF88-D58D9739A8DA}" type="presParOf" srcId="{9B52CDF8-6FEE-456F-81EA-81D63D477D3E}" destId="{E4BCEEA0-F395-4A25-A161-DEF3F6E9DEA4}" srcOrd="3" destOrd="0" presId="urn:microsoft.com/office/officeart/2018/2/layout/IconVerticalSolidList"/>
    <dgm:cxn modelId="{85FAD864-F76F-4FEB-A548-F4B4A0238896}" type="presParOf" srcId="{078FB46D-3F4B-4890-9661-FB3898D79512}" destId="{C0FD891A-214C-4952-89E1-EADD13B49140}" srcOrd="3" destOrd="0" presId="urn:microsoft.com/office/officeart/2018/2/layout/IconVerticalSolidList"/>
    <dgm:cxn modelId="{8B19F186-B27B-494E-8308-E256108A273E}" type="presParOf" srcId="{078FB46D-3F4B-4890-9661-FB3898D79512}" destId="{31E4D754-1AC3-4C7E-AFED-8C25EA612C30}" srcOrd="4" destOrd="0" presId="urn:microsoft.com/office/officeart/2018/2/layout/IconVerticalSolidList"/>
    <dgm:cxn modelId="{CD917733-07E0-4396-B12B-3596F8AA867F}" type="presParOf" srcId="{31E4D754-1AC3-4C7E-AFED-8C25EA612C30}" destId="{6D9C516F-A9DE-4C09-8489-26DDD6EABD1C}" srcOrd="0" destOrd="0" presId="urn:microsoft.com/office/officeart/2018/2/layout/IconVerticalSolidList"/>
    <dgm:cxn modelId="{D6136DED-2931-47BC-9756-73891ED2DAF4}" type="presParOf" srcId="{31E4D754-1AC3-4C7E-AFED-8C25EA612C30}" destId="{7D479B8A-DAD8-4083-8174-3C906C69A801}" srcOrd="1" destOrd="0" presId="urn:microsoft.com/office/officeart/2018/2/layout/IconVerticalSolidList"/>
    <dgm:cxn modelId="{0BFD5D2D-4999-4811-985B-CCD672BB57AA}" type="presParOf" srcId="{31E4D754-1AC3-4C7E-AFED-8C25EA612C30}" destId="{BF3A4A4C-9A63-43EE-89A6-9E2C6B914970}" srcOrd="2" destOrd="0" presId="urn:microsoft.com/office/officeart/2018/2/layout/IconVerticalSolidList"/>
    <dgm:cxn modelId="{25F1DC3F-9375-4B78-A210-A892A17A7674}" type="presParOf" srcId="{31E4D754-1AC3-4C7E-AFED-8C25EA612C30}" destId="{24F181ED-AA69-48F6-8B52-D95311003597}" srcOrd="3" destOrd="0" presId="urn:microsoft.com/office/officeart/2018/2/layout/IconVerticalSolidList"/>
    <dgm:cxn modelId="{D9CAF7D0-B175-4F7D-83B5-40240B9D5FCD}" type="presParOf" srcId="{31E4D754-1AC3-4C7E-AFED-8C25EA612C30}" destId="{4A03B462-8D8D-42FB-BA05-3F3C1C80127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DC728D-2194-4540-9330-10AA98D1F02F}"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4F04C92-BA99-47EA-8E98-A723CEAEBDA7}">
      <dgm:prSet custT="1"/>
      <dgm:spPr/>
      <dgm:t>
        <a:bodyPr/>
        <a:lstStyle/>
        <a:p>
          <a:r>
            <a:rPr lang="en-US" sz="1600" b="1" dirty="0"/>
            <a:t>Overfitting</a:t>
          </a:r>
          <a:endParaRPr lang="en-US" sz="1600" dirty="0"/>
        </a:p>
      </dgm:t>
    </dgm:pt>
    <dgm:pt modelId="{E6770EE1-05D1-46B1-96F8-A123CB1C3FA0}" type="parTrans" cxnId="{53EA6BDD-0419-4F2A-82B6-8CD499C4EF25}">
      <dgm:prSet/>
      <dgm:spPr/>
      <dgm:t>
        <a:bodyPr/>
        <a:lstStyle/>
        <a:p>
          <a:endParaRPr lang="en-US"/>
        </a:p>
      </dgm:t>
    </dgm:pt>
    <dgm:pt modelId="{1647752F-FA98-487C-BFF6-B06B07D21FC4}" type="sibTrans" cxnId="{53EA6BDD-0419-4F2A-82B6-8CD499C4EF25}">
      <dgm:prSet/>
      <dgm:spPr/>
      <dgm:t>
        <a:bodyPr/>
        <a:lstStyle/>
        <a:p>
          <a:endParaRPr lang="en-US"/>
        </a:p>
      </dgm:t>
    </dgm:pt>
    <dgm:pt modelId="{D3C8782F-9EF0-4CF4-BAF6-267E50CB3DBC}">
      <dgm:prSet custT="1"/>
      <dgm:spPr/>
      <dgm:t>
        <a:bodyPr/>
        <a:lstStyle/>
        <a:p>
          <a:pPr algn="ctr"/>
          <a:r>
            <a:rPr lang="en-US" sz="1400" b="1" dirty="0"/>
            <a:t>Description</a:t>
          </a:r>
          <a:r>
            <a:rPr lang="en-US" sz="1400" dirty="0"/>
            <a:t>: Model performed well on training data but poorly on validation data.</a:t>
          </a:r>
        </a:p>
      </dgm:t>
    </dgm:pt>
    <dgm:pt modelId="{E77A6ACF-BFC0-49A9-A816-0DFF3DBD51FD}" type="parTrans" cxnId="{BE27B125-071F-44C5-BF0E-FF694D3C2DF4}">
      <dgm:prSet/>
      <dgm:spPr/>
      <dgm:t>
        <a:bodyPr/>
        <a:lstStyle/>
        <a:p>
          <a:endParaRPr lang="en-US"/>
        </a:p>
      </dgm:t>
    </dgm:pt>
    <dgm:pt modelId="{E3F37829-4A08-4708-B576-75076CDFDA4D}" type="sibTrans" cxnId="{BE27B125-071F-44C5-BF0E-FF694D3C2DF4}">
      <dgm:prSet/>
      <dgm:spPr/>
      <dgm:t>
        <a:bodyPr/>
        <a:lstStyle/>
        <a:p>
          <a:endParaRPr lang="en-US"/>
        </a:p>
      </dgm:t>
    </dgm:pt>
    <dgm:pt modelId="{0E491A10-C235-4580-ACD5-C0E62F5B9400}">
      <dgm:prSet custT="1"/>
      <dgm:spPr/>
      <dgm:t>
        <a:bodyPr/>
        <a:lstStyle/>
        <a:p>
          <a:r>
            <a:rPr lang="en-US" sz="1200" b="1" dirty="0"/>
            <a:t>Solution</a:t>
          </a:r>
          <a:r>
            <a:rPr lang="en-US" sz="1200" dirty="0"/>
            <a:t>: Implemented regularization techniques like dropout and monitored validation loss for early stopping.</a:t>
          </a:r>
        </a:p>
      </dgm:t>
    </dgm:pt>
    <dgm:pt modelId="{AE114B73-0AA6-40F9-AA61-44A5C8DEF6F3}" type="parTrans" cxnId="{8564F8B0-03A4-4DBA-AB0A-8E2D4C01621D}">
      <dgm:prSet/>
      <dgm:spPr/>
      <dgm:t>
        <a:bodyPr/>
        <a:lstStyle/>
        <a:p>
          <a:endParaRPr lang="en-US"/>
        </a:p>
      </dgm:t>
    </dgm:pt>
    <dgm:pt modelId="{8BE9F45A-A5D9-4BAA-95CB-6029561A081F}" type="sibTrans" cxnId="{8564F8B0-03A4-4DBA-AB0A-8E2D4C01621D}">
      <dgm:prSet/>
      <dgm:spPr/>
      <dgm:t>
        <a:bodyPr/>
        <a:lstStyle/>
        <a:p>
          <a:endParaRPr lang="en-US"/>
        </a:p>
      </dgm:t>
    </dgm:pt>
    <dgm:pt modelId="{8FF0706B-38D0-401D-9F9F-719423220199}">
      <dgm:prSet custT="1"/>
      <dgm:spPr/>
      <dgm:t>
        <a:bodyPr/>
        <a:lstStyle/>
        <a:p>
          <a:r>
            <a:rPr lang="en-US" sz="1600" b="1" dirty="0"/>
            <a:t>Generalization Across Diverse Images</a:t>
          </a:r>
          <a:endParaRPr lang="en-US" sz="1600" dirty="0"/>
        </a:p>
      </dgm:t>
    </dgm:pt>
    <dgm:pt modelId="{31FBB5E5-8E6E-4A30-992E-560A4E785614}" type="parTrans" cxnId="{117842B2-AB12-45D5-9847-E4C47A0A0EBC}">
      <dgm:prSet/>
      <dgm:spPr/>
      <dgm:t>
        <a:bodyPr/>
        <a:lstStyle/>
        <a:p>
          <a:endParaRPr lang="en-US"/>
        </a:p>
      </dgm:t>
    </dgm:pt>
    <dgm:pt modelId="{6FC3D6B4-9A2E-4385-908A-62175E68CDF3}" type="sibTrans" cxnId="{117842B2-AB12-45D5-9847-E4C47A0A0EBC}">
      <dgm:prSet/>
      <dgm:spPr/>
      <dgm:t>
        <a:bodyPr/>
        <a:lstStyle/>
        <a:p>
          <a:endParaRPr lang="en-US"/>
        </a:p>
      </dgm:t>
    </dgm:pt>
    <dgm:pt modelId="{760F8824-795C-4674-BFAC-BE299A85D34E}">
      <dgm:prSet custT="1"/>
      <dgm:spPr/>
      <dgm:t>
        <a:bodyPr/>
        <a:lstStyle/>
        <a:p>
          <a:r>
            <a:rPr lang="en-US" sz="1400" b="1" dirty="0"/>
            <a:t>Description</a:t>
          </a:r>
          <a:r>
            <a:rPr lang="en-US" sz="1400" dirty="0"/>
            <a:t>: Difficulty in ensuring the model generalizes well to various image contexts.</a:t>
          </a:r>
        </a:p>
      </dgm:t>
    </dgm:pt>
    <dgm:pt modelId="{AF054641-C43E-42FB-BDE8-CD3B344D8625}" type="parTrans" cxnId="{0E7917B4-FCB2-4E7E-B3D6-481421205345}">
      <dgm:prSet/>
      <dgm:spPr/>
      <dgm:t>
        <a:bodyPr/>
        <a:lstStyle/>
        <a:p>
          <a:endParaRPr lang="en-US"/>
        </a:p>
      </dgm:t>
    </dgm:pt>
    <dgm:pt modelId="{D30ABECD-6F51-4C0E-A71F-886108B11FC5}" type="sibTrans" cxnId="{0E7917B4-FCB2-4E7E-B3D6-481421205345}">
      <dgm:prSet/>
      <dgm:spPr/>
      <dgm:t>
        <a:bodyPr/>
        <a:lstStyle/>
        <a:p>
          <a:endParaRPr lang="en-US"/>
        </a:p>
      </dgm:t>
    </dgm:pt>
    <dgm:pt modelId="{9C8F4BA6-75AB-450F-A477-08192B0B1A2B}">
      <dgm:prSet custT="1"/>
      <dgm:spPr/>
      <dgm:t>
        <a:bodyPr/>
        <a:lstStyle/>
        <a:p>
          <a:r>
            <a:rPr lang="en-US" sz="1200" b="1" dirty="0"/>
            <a:t>Solution</a:t>
          </a:r>
          <a:r>
            <a:rPr lang="en-US" sz="1200" dirty="0"/>
            <a:t>: Utilized the attention mechanism to allow the model to focus on relevant parts of the image for each word in the caption</a:t>
          </a:r>
          <a:r>
            <a:rPr lang="en-US" sz="1100" dirty="0"/>
            <a:t>.</a:t>
          </a:r>
        </a:p>
      </dgm:t>
    </dgm:pt>
    <dgm:pt modelId="{8358CD83-1925-41DD-BD8F-2D3C31EE8EFB}" type="parTrans" cxnId="{E96D1A49-F555-4CC3-8170-784AB3CD37B9}">
      <dgm:prSet/>
      <dgm:spPr/>
      <dgm:t>
        <a:bodyPr/>
        <a:lstStyle/>
        <a:p>
          <a:endParaRPr lang="en-US"/>
        </a:p>
      </dgm:t>
    </dgm:pt>
    <dgm:pt modelId="{501C0253-9ED8-4F5B-8F28-0DBBC9AF6C6C}" type="sibTrans" cxnId="{E96D1A49-F555-4CC3-8170-784AB3CD37B9}">
      <dgm:prSet/>
      <dgm:spPr/>
      <dgm:t>
        <a:bodyPr/>
        <a:lstStyle/>
        <a:p>
          <a:endParaRPr lang="en-US"/>
        </a:p>
      </dgm:t>
    </dgm:pt>
    <dgm:pt modelId="{914337D8-1D3F-4FAD-BA0B-0F555F6312F3}">
      <dgm:prSet custT="1"/>
      <dgm:spPr/>
      <dgm:t>
        <a:bodyPr/>
        <a:lstStyle/>
        <a:p>
          <a:r>
            <a:rPr lang="en-US" sz="1600" b="1" dirty="0"/>
            <a:t>Computational Resource Limitations</a:t>
          </a:r>
          <a:endParaRPr lang="en-US" sz="1600" dirty="0"/>
        </a:p>
      </dgm:t>
    </dgm:pt>
    <dgm:pt modelId="{1C9C4E1E-3433-4D4A-B8EA-976A9D9F9015}" type="parTrans" cxnId="{3E0F6814-29C1-4837-B620-7AF572612658}">
      <dgm:prSet/>
      <dgm:spPr/>
      <dgm:t>
        <a:bodyPr/>
        <a:lstStyle/>
        <a:p>
          <a:endParaRPr lang="en-US"/>
        </a:p>
      </dgm:t>
    </dgm:pt>
    <dgm:pt modelId="{012DD873-58E1-40CA-AE4A-2EED8A435DAC}" type="sibTrans" cxnId="{3E0F6814-29C1-4837-B620-7AF572612658}">
      <dgm:prSet/>
      <dgm:spPr/>
      <dgm:t>
        <a:bodyPr/>
        <a:lstStyle/>
        <a:p>
          <a:endParaRPr lang="en-US"/>
        </a:p>
      </dgm:t>
    </dgm:pt>
    <dgm:pt modelId="{2BCC3395-821E-4471-95A6-84F308F2EA58}">
      <dgm:prSet custT="1"/>
      <dgm:spPr/>
      <dgm:t>
        <a:bodyPr/>
        <a:lstStyle/>
        <a:p>
          <a:r>
            <a:rPr lang="en-US" sz="1400" b="1" dirty="0"/>
            <a:t>Description</a:t>
          </a:r>
          <a:r>
            <a:rPr lang="en-US" sz="1400" dirty="0"/>
            <a:t>: Initial dataset (Flickr30k) was too resource-intensive, making training impractical.</a:t>
          </a:r>
        </a:p>
      </dgm:t>
    </dgm:pt>
    <dgm:pt modelId="{098F8DCE-6563-4FED-88C6-9F21A6E94459}" type="parTrans" cxnId="{02A835AD-22A6-45F9-9696-1276DE58DE7C}">
      <dgm:prSet/>
      <dgm:spPr/>
      <dgm:t>
        <a:bodyPr/>
        <a:lstStyle/>
        <a:p>
          <a:endParaRPr lang="en-US"/>
        </a:p>
      </dgm:t>
    </dgm:pt>
    <dgm:pt modelId="{1604305E-BA74-4D56-A673-F1763BD45CCE}" type="sibTrans" cxnId="{02A835AD-22A6-45F9-9696-1276DE58DE7C}">
      <dgm:prSet/>
      <dgm:spPr/>
      <dgm:t>
        <a:bodyPr/>
        <a:lstStyle/>
        <a:p>
          <a:endParaRPr lang="en-US"/>
        </a:p>
      </dgm:t>
    </dgm:pt>
    <dgm:pt modelId="{74840A13-3081-4286-B746-801402349B77}">
      <dgm:prSet custT="1"/>
      <dgm:spPr/>
      <dgm:t>
        <a:bodyPr/>
        <a:lstStyle/>
        <a:p>
          <a:r>
            <a:rPr lang="en-US" sz="1200" b="1" dirty="0"/>
            <a:t>Solution</a:t>
          </a:r>
          <a:r>
            <a:rPr lang="en-US" sz="1200" dirty="0"/>
            <a:t>: Switched to the more manageable Flickr8k dataset, balancing dataset size with computational feasibility.</a:t>
          </a:r>
        </a:p>
      </dgm:t>
    </dgm:pt>
    <dgm:pt modelId="{4D7C4719-9AA7-431C-9F05-676DFD772694}" type="parTrans" cxnId="{3600B6A3-994A-4C25-8EE2-0F39B1BC4934}">
      <dgm:prSet/>
      <dgm:spPr/>
      <dgm:t>
        <a:bodyPr/>
        <a:lstStyle/>
        <a:p>
          <a:endParaRPr lang="en-US"/>
        </a:p>
      </dgm:t>
    </dgm:pt>
    <dgm:pt modelId="{FD8B80FD-2BF0-4048-BEB6-6542BA02DD13}" type="sibTrans" cxnId="{3600B6A3-994A-4C25-8EE2-0F39B1BC4934}">
      <dgm:prSet/>
      <dgm:spPr/>
      <dgm:t>
        <a:bodyPr/>
        <a:lstStyle/>
        <a:p>
          <a:endParaRPr lang="en-US"/>
        </a:p>
      </dgm:t>
    </dgm:pt>
    <dgm:pt modelId="{68C41A3D-8908-4ACB-8F66-761EDE132F47}">
      <dgm:prSet custT="1"/>
      <dgm:spPr/>
      <dgm:t>
        <a:bodyPr/>
        <a:lstStyle/>
        <a:p>
          <a:r>
            <a:rPr lang="en-US" sz="1600" b="1" dirty="0"/>
            <a:t>Balancing Model Complexity and Performance</a:t>
          </a:r>
          <a:endParaRPr lang="en-US" sz="1600" dirty="0"/>
        </a:p>
      </dgm:t>
    </dgm:pt>
    <dgm:pt modelId="{79A7DBDF-F758-41DF-A9E9-662F11ED989E}" type="parTrans" cxnId="{537B0B04-9155-45FF-AF93-91BA23A3DBEE}">
      <dgm:prSet/>
      <dgm:spPr/>
      <dgm:t>
        <a:bodyPr/>
        <a:lstStyle/>
        <a:p>
          <a:endParaRPr lang="en-US"/>
        </a:p>
      </dgm:t>
    </dgm:pt>
    <dgm:pt modelId="{82B7CB98-BA6B-4897-86A6-E3F190236BB9}" type="sibTrans" cxnId="{537B0B04-9155-45FF-AF93-91BA23A3DBEE}">
      <dgm:prSet/>
      <dgm:spPr/>
      <dgm:t>
        <a:bodyPr/>
        <a:lstStyle/>
        <a:p>
          <a:endParaRPr lang="en-US"/>
        </a:p>
      </dgm:t>
    </dgm:pt>
    <dgm:pt modelId="{D18094A2-402C-44F9-B582-7E85393E1E9C}">
      <dgm:prSet custT="1"/>
      <dgm:spPr/>
      <dgm:t>
        <a:bodyPr/>
        <a:lstStyle/>
        <a:p>
          <a:r>
            <a:rPr lang="en-US" sz="1200" b="1" dirty="0">
              <a:solidFill>
                <a:schemeClr val="bg1"/>
              </a:solidFill>
            </a:rPr>
            <a:t>Description</a:t>
          </a:r>
          <a:r>
            <a:rPr lang="en-US" sz="1200" dirty="0">
              <a:solidFill>
                <a:schemeClr val="bg1"/>
              </a:solidFill>
            </a:rPr>
            <a:t>: Finding the right balance between a complex model that captures details and a simpler, more efficient model.</a:t>
          </a:r>
        </a:p>
      </dgm:t>
    </dgm:pt>
    <dgm:pt modelId="{F38D16C6-36D7-4559-A21B-3A1D38EE90C9}" type="parTrans" cxnId="{C2C15FB7-479F-4AA0-B79D-55762583215F}">
      <dgm:prSet/>
      <dgm:spPr/>
      <dgm:t>
        <a:bodyPr/>
        <a:lstStyle/>
        <a:p>
          <a:endParaRPr lang="en-US"/>
        </a:p>
      </dgm:t>
    </dgm:pt>
    <dgm:pt modelId="{61E76EC8-C937-4964-965F-82E62EDB819F}" type="sibTrans" cxnId="{C2C15FB7-479F-4AA0-B79D-55762583215F}">
      <dgm:prSet/>
      <dgm:spPr/>
      <dgm:t>
        <a:bodyPr/>
        <a:lstStyle/>
        <a:p>
          <a:endParaRPr lang="en-US"/>
        </a:p>
      </dgm:t>
    </dgm:pt>
    <dgm:pt modelId="{E3157FA2-C559-49C8-A874-7FDCC1B4006C}">
      <dgm:prSet custT="1"/>
      <dgm:spPr/>
      <dgm:t>
        <a:bodyPr/>
        <a:lstStyle/>
        <a:p>
          <a:r>
            <a:rPr lang="en-US" sz="1100" b="1" dirty="0"/>
            <a:t>Solution</a:t>
          </a:r>
          <a:r>
            <a:rPr lang="en-US" sz="1100" dirty="0"/>
            <a:t>: Experimented with different architectures and hyperparameters to find an optimal balance, leveraging pre-trained models for efficient feature extraction.</a:t>
          </a:r>
        </a:p>
      </dgm:t>
    </dgm:pt>
    <dgm:pt modelId="{0CBE60D1-C3D3-4F9C-94D4-98752EC4B0B8}" type="parTrans" cxnId="{06BEB74A-269E-4040-89B6-67E1F92612FE}">
      <dgm:prSet/>
      <dgm:spPr/>
      <dgm:t>
        <a:bodyPr/>
        <a:lstStyle/>
        <a:p>
          <a:endParaRPr lang="en-US"/>
        </a:p>
      </dgm:t>
    </dgm:pt>
    <dgm:pt modelId="{58CADBCA-A978-4121-8A84-81699795E9D1}" type="sibTrans" cxnId="{06BEB74A-269E-4040-89B6-67E1F92612FE}">
      <dgm:prSet/>
      <dgm:spPr/>
      <dgm:t>
        <a:bodyPr/>
        <a:lstStyle/>
        <a:p>
          <a:endParaRPr lang="en-US"/>
        </a:p>
      </dgm:t>
    </dgm:pt>
    <dgm:pt modelId="{973EFF1D-8E01-9945-B028-AE71058E9CCC}" type="pres">
      <dgm:prSet presAssocID="{D8DC728D-2194-4540-9330-10AA98D1F02F}" presName="diagram" presStyleCnt="0">
        <dgm:presLayoutVars>
          <dgm:dir/>
          <dgm:resizeHandles val="exact"/>
        </dgm:presLayoutVars>
      </dgm:prSet>
      <dgm:spPr/>
    </dgm:pt>
    <dgm:pt modelId="{E8CC257E-451D-2948-AF5D-9021B23902E2}" type="pres">
      <dgm:prSet presAssocID="{24F04C92-BA99-47EA-8E98-A723CEAEBDA7}" presName="node" presStyleLbl="node1" presStyleIdx="0" presStyleCnt="12">
        <dgm:presLayoutVars>
          <dgm:bulletEnabled val="1"/>
        </dgm:presLayoutVars>
      </dgm:prSet>
      <dgm:spPr/>
    </dgm:pt>
    <dgm:pt modelId="{8660C3F6-D699-9546-9394-2C7DB8367034}" type="pres">
      <dgm:prSet presAssocID="{1647752F-FA98-487C-BFF6-B06B07D21FC4}" presName="sibTrans" presStyleCnt="0"/>
      <dgm:spPr/>
    </dgm:pt>
    <dgm:pt modelId="{8ACE430D-E3E6-504A-B12A-13013913F841}" type="pres">
      <dgm:prSet presAssocID="{D3C8782F-9EF0-4CF4-BAF6-267E50CB3DBC}" presName="node" presStyleLbl="node1" presStyleIdx="1" presStyleCnt="12">
        <dgm:presLayoutVars>
          <dgm:bulletEnabled val="1"/>
        </dgm:presLayoutVars>
      </dgm:prSet>
      <dgm:spPr/>
    </dgm:pt>
    <dgm:pt modelId="{A18E6AD9-5CEB-F241-B0A3-3EC66B91C4ED}" type="pres">
      <dgm:prSet presAssocID="{E3F37829-4A08-4708-B576-75076CDFDA4D}" presName="sibTrans" presStyleCnt="0"/>
      <dgm:spPr/>
    </dgm:pt>
    <dgm:pt modelId="{A01BDB79-9D49-D44A-B75E-D6883CC1E501}" type="pres">
      <dgm:prSet presAssocID="{0E491A10-C235-4580-ACD5-C0E62F5B9400}" presName="node" presStyleLbl="node1" presStyleIdx="2" presStyleCnt="12">
        <dgm:presLayoutVars>
          <dgm:bulletEnabled val="1"/>
        </dgm:presLayoutVars>
      </dgm:prSet>
      <dgm:spPr/>
    </dgm:pt>
    <dgm:pt modelId="{196C77C7-1D16-5C4A-90AA-86814491BFF1}" type="pres">
      <dgm:prSet presAssocID="{8BE9F45A-A5D9-4BAA-95CB-6029561A081F}" presName="sibTrans" presStyleCnt="0"/>
      <dgm:spPr/>
    </dgm:pt>
    <dgm:pt modelId="{F4E293E4-A606-7A44-8EB0-66C7983A843E}" type="pres">
      <dgm:prSet presAssocID="{8FF0706B-38D0-401D-9F9F-719423220199}" presName="node" presStyleLbl="node1" presStyleIdx="3" presStyleCnt="12">
        <dgm:presLayoutVars>
          <dgm:bulletEnabled val="1"/>
        </dgm:presLayoutVars>
      </dgm:prSet>
      <dgm:spPr/>
    </dgm:pt>
    <dgm:pt modelId="{E9187F4A-BAEC-F541-B9EE-661689C05D5B}" type="pres">
      <dgm:prSet presAssocID="{6FC3D6B4-9A2E-4385-908A-62175E68CDF3}" presName="sibTrans" presStyleCnt="0"/>
      <dgm:spPr/>
    </dgm:pt>
    <dgm:pt modelId="{D09C474E-DBBD-8C4C-B8AD-84DD6EBE829E}" type="pres">
      <dgm:prSet presAssocID="{760F8824-795C-4674-BFAC-BE299A85D34E}" presName="node" presStyleLbl="node1" presStyleIdx="4" presStyleCnt="12">
        <dgm:presLayoutVars>
          <dgm:bulletEnabled val="1"/>
        </dgm:presLayoutVars>
      </dgm:prSet>
      <dgm:spPr/>
    </dgm:pt>
    <dgm:pt modelId="{7333DB74-91DC-5847-A2D9-EC79B2EC755A}" type="pres">
      <dgm:prSet presAssocID="{D30ABECD-6F51-4C0E-A71F-886108B11FC5}" presName="sibTrans" presStyleCnt="0"/>
      <dgm:spPr/>
    </dgm:pt>
    <dgm:pt modelId="{0AE4AF9D-28B3-0E49-ADAE-8416005135AC}" type="pres">
      <dgm:prSet presAssocID="{9C8F4BA6-75AB-450F-A477-08192B0B1A2B}" presName="node" presStyleLbl="node1" presStyleIdx="5" presStyleCnt="12">
        <dgm:presLayoutVars>
          <dgm:bulletEnabled val="1"/>
        </dgm:presLayoutVars>
      </dgm:prSet>
      <dgm:spPr/>
    </dgm:pt>
    <dgm:pt modelId="{F052D2EE-1B6C-854A-8CA4-249F14004C86}" type="pres">
      <dgm:prSet presAssocID="{501C0253-9ED8-4F5B-8F28-0DBBC9AF6C6C}" presName="sibTrans" presStyleCnt="0"/>
      <dgm:spPr/>
    </dgm:pt>
    <dgm:pt modelId="{5DC546B9-DF3C-FF4B-8EE3-66A8F76ADF63}" type="pres">
      <dgm:prSet presAssocID="{914337D8-1D3F-4FAD-BA0B-0F555F6312F3}" presName="node" presStyleLbl="node1" presStyleIdx="6" presStyleCnt="12">
        <dgm:presLayoutVars>
          <dgm:bulletEnabled val="1"/>
        </dgm:presLayoutVars>
      </dgm:prSet>
      <dgm:spPr/>
    </dgm:pt>
    <dgm:pt modelId="{C22D90CD-53AF-5244-8D78-BF2A663E0A55}" type="pres">
      <dgm:prSet presAssocID="{012DD873-58E1-40CA-AE4A-2EED8A435DAC}" presName="sibTrans" presStyleCnt="0"/>
      <dgm:spPr/>
    </dgm:pt>
    <dgm:pt modelId="{23A45697-8869-ED4F-9F9A-7BC12EE750BB}" type="pres">
      <dgm:prSet presAssocID="{2BCC3395-821E-4471-95A6-84F308F2EA58}" presName="node" presStyleLbl="node1" presStyleIdx="7" presStyleCnt="12">
        <dgm:presLayoutVars>
          <dgm:bulletEnabled val="1"/>
        </dgm:presLayoutVars>
      </dgm:prSet>
      <dgm:spPr/>
    </dgm:pt>
    <dgm:pt modelId="{E496760C-E5B4-614E-8347-31D5968BD715}" type="pres">
      <dgm:prSet presAssocID="{1604305E-BA74-4D56-A673-F1763BD45CCE}" presName="sibTrans" presStyleCnt="0"/>
      <dgm:spPr/>
    </dgm:pt>
    <dgm:pt modelId="{7E451814-163E-5F46-9200-94F4A42B242F}" type="pres">
      <dgm:prSet presAssocID="{74840A13-3081-4286-B746-801402349B77}" presName="node" presStyleLbl="node1" presStyleIdx="8" presStyleCnt="12">
        <dgm:presLayoutVars>
          <dgm:bulletEnabled val="1"/>
        </dgm:presLayoutVars>
      </dgm:prSet>
      <dgm:spPr/>
    </dgm:pt>
    <dgm:pt modelId="{8B88E813-678D-8A4D-A0A8-05C18A5BAFEA}" type="pres">
      <dgm:prSet presAssocID="{FD8B80FD-2BF0-4048-BEB6-6542BA02DD13}" presName="sibTrans" presStyleCnt="0"/>
      <dgm:spPr/>
    </dgm:pt>
    <dgm:pt modelId="{F4A7C0CF-AEA4-B741-A996-CB1F3AD11677}" type="pres">
      <dgm:prSet presAssocID="{68C41A3D-8908-4ACB-8F66-761EDE132F47}" presName="node" presStyleLbl="node1" presStyleIdx="9" presStyleCnt="12">
        <dgm:presLayoutVars>
          <dgm:bulletEnabled val="1"/>
        </dgm:presLayoutVars>
      </dgm:prSet>
      <dgm:spPr/>
    </dgm:pt>
    <dgm:pt modelId="{57165748-9D00-DF4B-8981-5B7568FA1C7D}" type="pres">
      <dgm:prSet presAssocID="{82B7CB98-BA6B-4897-86A6-E3F190236BB9}" presName="sibTrans" presStyleCnt="0"/>
      <dgm:spPr/>
    </dgm:pt>
    <dgm:pt modelId="{05E27543-AA1D-4549-8C57-B3F1E301A763}" type="pres">
      <dgm:prSet presAssocID="{D18094A2-402C-44F9-B582-7E85393E1E9C}" presName="node" presStyleLbl="node1" presStyleIdx="10" presStyleCnt="12">
        <dgm:presLayoutVars>
          <dgm:bulletEnabled val="1"/>
        </dgm:presLayoutVars>
      </dgm:prSet>
      <dgm:spPr/>
    </dgm:pt>
    <dgm:pt modelId="{53191334-4F84-2747-8A70-DB69F3A6AA46}" type="pres">
      <dgm:prSet presAssocID="{61E76EC8-C937-4964-965F-82E62EDB819F}" presName="sibTrans" presStyleCnt="0"/>
      <dgm:spPr/>
    </dgm:pt>
    <dgm:pt modelId="{8736DB2F-98EE-E548-9796-5F167931559C}" type="pres">
      <dgm:prSet presAssocID="{E3157FA2-C559-49C8-A874-7FDCC1B4006C}" presName="node" presStyleLbl="node1" presStyleIdx="11" presStyleCnt="12">
        <dgm:presLayoutVars>
          <dgm:bulletEnabled val="1"/>
        </dgm:presLayoutVars>
      </dgm:prSet>
      <dgm:spPr/>
    </dgm:pt>
  </dgm:ptLst>
  <dgm:cxnLst>
    <dgm:cxn modelId="{0D7A5800-133B-9847-9B86-426EDFD6FA9A}" type="presOf" srcId="{24F04C92-BA99-47EA-8E98-A723CEAEBDA7}" destId="{E8CC257E-451D-2948-AF5D-9021B23902E2}" srcOrd="0" destOrd="0" presId="urn:microsoft.com/office/officeart/2005/8/layout/default"/>
    <dgm:cxn modelId="{75B11B01-2B50-1646-93C8-3A0D186AF61B}" type="presOf" srcId="{0E491A10-C235-4580-ACD5-C0E62F5B9400}" destId="{A01BDB79-9D49-D44A-B75E-D6883CC1E501}" srcOrd="0" destOrd="0" presId="urn:microsoft.com/office/officeart/2005/8/layout/default"/>
    <dgm:cxn modelId="{537B0B04-9155-45FF-AF93-91BA23A3DBEE}" srcId="{D8DC728D-2194-4540-9330-10AA98D1F02F}" destId="{68C41A3D-8908-4ACB-8F66-761EDE132F47}" srcOrd="9" destOrd="0" parTransId="{79A7DBDF-F758-41DF-A9E9-662F11ED989E}" sibTransId="{82B7CB98-BA6B-4897-86A6-E3F190236BB9}"/>
    <dgm:cxn modelId="{06C83409-A60E-BF4E-95E9-F03D04E961C2}" type="presOf" srcId="{2BCC3395-821E-4471-95A6-84F308F2EA58}" destId="{23A45697-8869-ED4F-9F9A-7BC12EE750BB}" srcOrd="0" destOrd="0" presId="urn:microsoft.com/office/officeart/2005/8/layout/default"/>
    <dgm:cxn modelId="{2173840B-A572-A04A-A520-D7ED12FD8353}" type="presOf" srcId="{D8DC728D-2194-4540-9330-10AA98D1F02F}" destId="{973EFF1D-8E01-9945-B028-AE71058E9CCC}" srcOrd="0" destOrd="0" presId="urn:microsoft.com/office/officeart/2005/8/layout/default"/>
    <dgm:cxn modelId="{3E0F6814-29C1-4837-B620-7AF572612658}" srcId="{D8DC728D-2194-4540-9330-10AA98D1F02F}" destId="{914337D8-1D3F-4FAD-BA0B-0F555F6312F3}" srcOrd="6" destOrd="0" parTransId="{1C9C4E1E-3433-4D4A-B8EA-976A9D9F9015}" sibTransId="{012DD873-58E1-40CA-AE4A-2EED8A435DAC}"/>
    <dgm:cxn modelId="{C4A6DB1B-9D63-7141-AF3E-71A7BFCA498F}" type="presOf" srcId="{D18094A2-402C-44F9-B582-7E85393E1E9C}" destId="{05E27543-AA1D-4549-8C57-B3F1E301A763}" srcOrd="0" destOrd="0" presId="urn:microsoft.com/office/officeart/2005/8/layout/default"/>
    <dgm:cxn modelId="{00183E24-8AA7-9F4F-BAFC-0CCC4B458B03}" type="presOf" srcId="{914337D8-1D3F-4FAD-BA0B-0F555F6312F3}" destId="{5DC546B9-DF3C-FF4B-8EE3-66A8F76ADF63}" srcOrd="0" destOrd="0" presId="urn:microsoft.com/office/officeart/2005/8/layout/default"/>
    <dgm:cxn modelId="{574D9924-566B-EF41-901C-571FCABD3E71}" type="presOf" srcId="{D3C8782F-9EF0-4CF4-BAF6-267E50CB3DBC}" destId="{8ACE430D-E3E6-504A-B12A-13013913F841}" srcOrd="0" destOrd="0" presId="urn:microsoft.com/office/officeart/2005/8/layout/default"/>
    <dgm:cxn modelId="{BE27B125-071F-44C5-BF0E-FF694D3C2DF4}" srcId="{D8DC728D-2194-4540-9330-10AA98D1F02F}" destId="{D3C8782F-9EF0-4CF4-BAF6-267E50CB3DBC}" srcOrd="1" destOrd="0" parTransId="{E77A6ACF-BFC0-49A9-A816-0DFF3DBD51FD}" sibTransId="{E3F37829-4A08-4708-B576-75076CDFDA4D}"/>
    <dgm:cxn modelId="{2C311331-2030-2443-8C38-9370870DC66C}" type="presOf" srcId="{E3157FA2-C559-49C8-A874-7FDCC1B4006C}" destId="{8736DB2F-98EE-E548-9796-5F167931559C}" srcOrd="0" destOrd="0" presId="urn:microsoft.com/office/officeart/2005/8/layout/default"/>
    <dgm:cxn modelId="{761BD93D-16F9-6340-BEFF-8787CD9DD311}" type="presOf" srcId="{68C41A3D-8908-4ACB-8F66-761EDE132F47}" destId="{F4A7C0CF-AEA4-B741-A996-CB1F3AD11677}" srcOrd="0" destOrd="0" presId="urn:microsoft.com/office/officeart/2005/8/layout/default"/>
    <dgm:cxn modelId="{D786D544-F6EB-AD48-9689-E947AB10F7BC}" type="presOf" srcId="{760F8824-795C-4674-BFAC-BE299A85D34E}" destId="{D09C474E-DBBD-8C4C-B8AD-84DD6EBE829E}" srcOrd="0" destOrd="0" presId="urn:microsoft.com/office/officeart/2005/8/layout/default"/>
    <dgm:cxn modelId="{E96D1A49-F555-4CC3-8170-784AB3CD37B9}" srcId="{D8DC728D-2194-4540-9330-10AA98D1F02F}" destId="{9C8F4BA6-75AB-450F-A477-08192B0B1A2B}" srcOrd="5" destOrd="0" parTransId="{8358CD83-1925-41DD-BD8F-2D3C31EE8EFB}" sibTransId="{501C0253-9ED8-4F5B-8F28-0DBBC9AF6C6C}"/>
    <dgm:cxn modelId="{06BEB74A-269E-4040-89B6-67E1F92612FE}" srcId="{D8DC728D-2194-4540-9330-10AA98D1F02F}" destId="{E3157FA2-C559-49C8-A874-7FDCC1B4006C}" srcOrd="11" destOrd="0" parTransId="{0CBE60D1-C3D3-4F9C-94D4-98752EC4B0B8}" sibTransId="{58CADBCA-A978-4121-8A84-81699795E9D1}"/>
    <dgm:cxn modelId="{01598385-2986-E947-9520-E145FA73CC03}" type="presOf" srcId="{9C8F4BA6-75AB-450F-A477-08192B0B1A2B}" destId="{0AE4AF9D-28B3-0E49-ADAE-8416005135AC}" srcOrd="0" destOrd="0" presId="urn:microsoft.com/office/officeart/2005/8/layout/default"/>
    <dgm:cxn modelId="{3600B6A3-994A-4C25-8EE2-0F39B1BC4934}" srcId="{D8DC728D-2194-4540-9330-10AA98D1F02F}" destId="{74840A13-3081-4286-B746-801402349B77}" srcOrd="8" destOrd="0" parTransId="{4D7C4719-9AA7-431C-9F05-676DFD772694}" sibTransId="{FD8B80FD-2BF0-4048-BEB6-6542BA02DD13}"/>
    <dgm:cxn modelId="{02A835AD-22A6-45F9-9696-1276DE58DE7C}" srcId="{D8DC728D-2194-4540-9330-10AA98D1F02F}" destId="{2BCC3395-821E-4471-95A6-84F308F2EA58}" srcOrd="7" destOrd="0" parTransId="{098F8DCE-6563-4FED-88C6-9F21A6E94459}" sibTransId="{1604305E-BA74-4D56-A673-F1763BD45CCE}"/>
    <dgm:cxn modelId="{8564F8B0-03A4-4DBA-AB0A-8E2D4C01621D}" srcId="{D8DC728D-2194-4540-9330-10AA98D1F02F}" destId="{0E491A10-C235-4580-ACD5-C0E62F5B9400}" srcOrd="2" destOrd="0" parTransId="{AE114B73-0AA6-40F9-AA61-44A5C8DEF6F3}" sibTransId="{8BE9F45A-A5D9-4BAA-95CB-6029561A081F}"/>
    <dgm:cxn modelId="{117842B2-AB12-45D5-9847-E4C47A0A0EBC}" srcId="{D8DC728D-2194-4540-9330-10AA98D1F02F}" destId="{8FF0706B-38D0-401D-9F9F-719423220199}" srcOrd="3" destOrd="0" parTransId="{31FBB5E5-8E6E-4A30-992E-560A4E785614}" sibTransId="{6FC3D6B4-9A2E-4385-908A-62175E68CDF3}"/>
    <dgm:cxn modelId="{0E7917B4-FCB2-4E7E-B3D6-481421205345}" srcId="{D8DC728D-2194-4540-9330-10AA98D1F02F}" destId="{760F8824-795C-4674-BFAC-BE299A85D34E}" srcOrd="4" destOrd="0" parTransId="{AF054641-C43E-42FB-BDE8-CD3B344D8625}" sibTransId="{D30ABECD-6F51-4C0E-A71F-886108B11FC5}"/>
    <dgm:cxn modelId="{C2C15FB7-479F-4AA0-B79D-55762583215F}" srcId="{D8DC728D-2194-4540-9330-10AA98D1F02F}" destId="{D18094A2-402C-44F9-B582-7E85393E1E9C}" srcOrd="10" destOrd="0" parTransId="{F38D16C6-36D7-4559-A21B-3A1D38EE90C9}" sibTransId="{61E76EC8-C937-4964-965F-82E62EDB819F}"/>
    <dgm:cxn modelId="{5E66CEC2-38E0-AE4C-B1F6-E78BAA1D2360}" type="presOf" srcId="{8FF0706B-38D0-401D-9F9F-719423220199}" destId="{F4E293E4-A606-7A44-8EB0-66C7983A843E}" srcOrd="0" destOrd="0" presId="urn:microsoft.com/office/officeart/2005/8/layout/default"/>
    <dgm:cxn modelId="{53EA6BDD-0419-4F2A-82B6-8CD499C4EF25}" srcId="{D8DC728D-2194-4540-9330-10AA98D1F02F}" destId="{24F04C92-BA99-47EA-8E98-A723CEAEBDA7}" srcOrd="0" destOrd="0" parTransId="{E6770EE1-05D1-46B1-96F8-A123CB1C3FA0}" sibTransId="{1647752F-FA98-487C-BFF6-B06B07D21FC4}"/>
    <dgm:cxn modelId="{F392C3E8-ECF5-D545-8AC4-FEDE25FEDA70}" type="presOf" srcId="{74840A13-3081-4286-B746-801402349B77}" destId="{7E451814-163E-5F46-9200-94F4A42B242F}" srcOrd="0" destOrd="0" presId="urn:microsoft.com/office/officeart/2005/8/layout/default"/>
    <dgm:cxn modelId="{ADBB0757-3E80-314A-89B5-28861458B663}" type="presParOf" srcId="{973EFF1D-8E01-9945-B028-AE71058E9CCC}" destId="{E8CC257E-451D-2948-AF5D-9021B23902E2}" srcOrd="0" destOrd="0" presId="urn:microsoft.com/office/officeart/2005/8/layout/default"/>
    <dgm:cxn modelId="{EF009323-79FB-BE40-BA9A-D8529F5ADA06}" type="presParOf" srcId="{973EFF1D-8E01-9945-B028-AE71058E9CCC}" destId="{8660C3F6-D699-9546-9394-2C7DB8367034}" srcOrd="1" destOrd="0" presId="urn:microsoft.com/office/officeart/2005/8/layout/default"/>
    <dgm:cxn modelId="{A86C80CE-DA89-B84B-A0B4-F4A55938D579}" type="presParOf" srcId="{973EFF1D-8E01-9945-B028-AE71058E9CCC}" destId="{8ACE430D-E3E6-504A-B12A-13013913F841}" srcOrd="2" destOrd="0" presId="urn:microsoft.com/office/officeart/2005/8/layout/default"/>
    <dgm:cxn modelId="{8DA20956-31D7-D64F-94AA-C1404068A9EF}" type="presParOf" srcId="{973EFF1D-8E01-9945-B028-AE71058E9CCC}" destId="{A18E6AD9-5CEB-F241-B0A3-3EC66B91C4ED}" srcOrd="3" destOrd="0" presId="urn:microsoft.com/office/officeart/2005/8/layout/default"/>
    <dgm:cxn modelId="{B3D91092-28EF-F64D-ABFA-0CD7BE8FD7F4}" type="presParOf" srcId="{973EFF1D-8E01-9945-B028-AE71058E9CCC}" destId="{A01BDB79-9D49-D44A-B75E-D6883CC1E501}" srcOrd="4" destOrd="0" presId="urn:microsoft.com/office/officeart/2005/8/layout/default"/>
    <dgm:cxn modelId="{F569DE1E-F2E3-F249-91AF-3C23D7863345}" type="presParOf" srcId="{973EFF1D-8E01-9945-B028-AE71058E9CCC}" destId="{196C77C7-1D16-5C4A-90AA-86814491BFF1}" srcOrd="5" destOrd="0" presId="urn:microsoft.com/office/officeart/2005/8/layout/default"/>
    <dgm:cxn modelId="{84E6D97F-51C6-D646-9DCB-A6839BAF9797}" type="presParOf" srcId="{973EFF1D-8E01-9945-B028-AE71058E9CCC}" destId="{F4E293E4-A606-7A44-8EB0-66C7983A843E}" srcOrd="6" destOrd="0" presId="urn:microsoft.com/office/officeart/2005/8/layout/default"/>
    <dgm:cxn modelId="{3D37E483-FB7F-EC4E-8F41-933A63F22BD9}" type="presParOf" srcId="{973EFF1D-8E01-9945-B028-AE71058E9CCC}" destId="{E9187F4A-BAEC-F541-B9EE-661689C05D5B}" srcOrd="7" destOrd="0" presId="urn:microsoft.com/office/officeart/2005/8/layout/default"/>
    <dgm:cxn modelId="{1E3C9CD3-8484-AD40-9030-8F474F1D5466}" type="presParOf" srcId="{973EFF1D-8E01-9945-B028-AE71058E9CCC}" destId="{D09C474E-DBBD-8C4C-B8AD-84DD6EBE829E}" srcOrd="8" destOrd="0" presId="urn:microsoft.com/office/officeart/2005/8/layout/default"/>
    <dgm:cxn modelId="{D22E2EC0-2128-C041-AF6B-6E21B9CA77B9}" type="presParOf" srcId="{973EFF1D-8E01-9945-B028-AE71058E9CCC}" destId="{7333DB74-91DC-5847-A2D9-EC79B2EC755A}" srcOrd="9" destOrd="0" presId="urn:microsoft.com/office/officeart/2005/8/layout/default"/>
    <dgm:cxn modelId="{ADAC4F19-D29F-0549-91A5-E989A2AB8CC9}" type="presParOf" srcId="{973EFF1D-8E01-9945-B028-AE71058E9CCC}" destId="{0AE4AF9D-28B3-0E49-ADAE-8416005135AC}" srcOrd="10" destOrd="0" presId="urn:microsoft.com/office/officeart/2005/8/layout/default"/>
    <dgm:cxn modelId="{B7814C91-D855-C94E-AF51-040E637BF860}" type="presParOf" srcId="{973EFF1D-8E01-9945-B028-AE71058E9CCC}" destId="{F052D2EE-1B6C-854A-8CA4-249F14004C86}" srcOrd="11" destOrd="0" presId="urn:microsoft.com/office/officeart/2005/8/layout/default"/>
    <dgm:cxn modelId="{F7927532-3583-8D42-8B1F-9D23D688CC08}" type="presParOf" srcId="{973EFF1D-8E01-9945-B028-AE71058E9CCC}" destId="{5DC546B9-DF3C-FF4B-8EE3-66A8F76ADF63}" srcOrd="12" destOrd="0" presId="urn:microsoft.com/office/officeart/2005/8/layout/default"/>
    <dgm:cxn modelId="{B00E240D-A59F-674D-8DDE-087C7B6F1CE7}" type="presParOf" srcId="{973EFF1D-8E01-9945-B028-AE71058E9CCC}" destId="{C22D90CD-53AF-5244-8D78-BF2A663E0A55}" srcOrd="13" destOrd="0" presId="urn:microsoft.com/office/officeart/2005/8/layout/default"/>
    <dgm:cxn modelId="{08531244-8F42-4343-A013-8066C51F7C7C}" type="presParOf" srcId="{973EFF1D-8E01-9945-B028-AE71058E9CCC}" destId="{23A45697-8869-ED4F-9F9A-7BC12EE750BB}" srcOrd="14" destOrd="0" presId="urn:microsoft.com/office/officeart/2005/8/layout/default"/>
    <dgm:cxn modelId="{53BAB228-2778-2147-81CD-DC53580219B5}" type="presParOf" srcId="{973EFF1D-8E01-9945-B028-AE71058E9CCC}" destId="{E496760C-E5B4-614E-8347-31D5968BD715}" srcOrd="15" destOrd="0" presId="urn:microsoft.com/office/officeart/2005/8/layout/default"/>
    <dgm:cxn modelId="{872D4641-1CD8-2D4A-A8D5-A905DA11C201}" type="presParOf" srcId="{973EFF1D-8E01-9945-B028-AE71058E9CCC}" destId="{7E451814-163E-5F46-9200-94F4A42B242F}" srcOrd="16" destOrd="0" presId="urn:microsoft.com/office/officeart/2005/8/layout/default"/>
    <dgm:cxn modelId="{FCE225D3-3FB3-8A4E-A87E-C63AFF1111C0}" type="presParOf" srcId="{973EFF1D-8E01-9945-B028-AE71058E9CCC}" destId="{8B88E813-678D-8A4D-A0A8-05C18A5BAFEA}" srcOrd="17" destOrd="0" presId="urn:microsoft.com/office/officeart/2005/8/layout/default"/>
    <dgm:cxn modelId="{3823915C-E4C1-B34E-A585-F0694CA14AFF}" type="presParOf" srcId="{973EFF1D-8E01-9945-B028-AE71058E9CCC}" destId="{F4A7C0CF-AEA4-B741-A996-CB1F3AD11677}" srcOrd="18" destOrd="0" presId="urn:microsoft.com/office/officeart/2005/8/layout/default"/>
    <dgm:cxn modelId="{359663B1-5F1E-1F40-AE29-FCEFFDC60EF4}" type="presParOf" srcId="{973EFF1D-8E01-9945-B028-AE71058E9CCC}" destId="{57165748-9D00-DF4B-8981-5B7568FA1C7D}" srcOrd="19" destOrd="0" presId="urn:microsoft.com/office/officeart/2005/8/layout/default"/>
    <dgm:cxn modelId="{56A9B99B-F22C-034F-92FA-288BA6716F43}" type="presParOf" srcId="{973EFF1D-8E01-9945-B028-AE71058E9CCC}" destId="{05E27543-AA1D-4549-8C57-B3F1E301A763}" srcOrd="20" destOrd="0" presId="urn:microsoft.com/office/officeart/2005/8/layout/default"/>
    <dgm:cxn modelId="{E1DC5AA4-39FB-4B4A-8F6C-0EE793F483BC}" type="presParOf" srcId="{973EFF1D-8E01-9945-B028-AE71058E9CCC}" destId="{53191334-4F84-2747-8A70-DB69F3A6AA46}" srcOrd="21" destOrd="0" presId="urn:microsoft.com/office/officeart/2005/8/layout/default"/>
    <dgm:cxn modelId="{40A66E7C-B21E-D843-B468-76BAF0913450}" type="presParOf" srcId="{973EFF1D-8E01-9945-B028-AE71058E9CCC}" destId="{8736DB2F-98EE-E548-9796-5F167931559C}"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71107-81A0-7244-BE0C-DC89D247E58A}">
      <dsp:nvSpPr>
        <dsp:cNvPr id="0" name=""/>
        <dsp:cNvSpPr/>
      </dsp:nvSpPr>
      <dsp:spPr>
        <a:xfrm>
          <a:off x="0" y="215334"/>
          <a:ext cx="7315200" cy="91367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Limitations of traditional methods: </a:t>
          </a:r>
        </a:p>
      </dsp:txBody>
      <dsp:txXfrm>
        <a:off x="44602" y="259936"/>
        <a:ext cx="7225996" cy="824474"/>
      </dsp:txXfrm>
    </dsp:sp>
    <dsp:sp modelId="{D3AF53BB-AB87-0C4D-9A2A-1FF1610C0593}">
      <dsp:nvSpPr>
        <dsp:cNvPr id="0" name=""/>
        <dsp:cNvSpPr/>
      </dsp:nvSpPr>
      <dsp:spPr>
        <a:xfrm>
          <a:off x="0" y="1129012"/>
          <a:ext cx="73152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25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Difficulty in handling diverse images and complex scenes</a:t>
          </a:r>
        </a:p>
        <a:p>
          <a:pPr marL="171450" lvl="1" indent="-171450" algn="l" defTabSz="800100">
            <a:lnSpc>
              <a:spcPct val="90000"/>
            </a:lnSpc>
            <a:spcBef>
              <a:spcPct val="0"/>
            </a:spcBef>
            <a:spcAft>
              <a:spcPct val="20000"/>
            </a:spcAft>
            <a:buChar char="•"/>
          </a:pPr>
          <a:r>
            <a:rPr lang="en-US" sz="1800" kern="1200" dirty="0"/>
            <a:t>Lack of generalization to unseen objects and situations</a:t>
          </a:r>
        </a:p>
      </dsp:txBody>
      <dsp:txXfrm>
        <a:off x="0" y="1129012"/>
        <a:ext cx="7315200" cy="618930"/>
      </dsp:txXfrm>
    </dsp:sp>
    <dsp:sp modelId="{CCCB7065-8FE7-2646-8BDE-622A151C7F58}">
      <dsp:nvSpPr>
        <dsp:cNvPr id="0" name=""/>
        <dsp:cNvSpPr/>
      </dsp:nvSpPr>
      <dsp:spPr>
        <a:xfrm>
          <a:off x="0" y="1747942"/>
          <a:ext cx="7315200" cy="91367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Advantages of deep learning: Ability to learn complex patterns from large datasets.</a:t>
          </a:r>
        </a:p>
      </dsp:txBody>
      <dsp:txXfrm>
        <a:off x="44602" y="1792544"/>
        <a:ext cx="7225996" cy="824474"/>
      </dsp:txXfrm>
    </dsp:sp>
    <dsp:sp modelId="{4230B91A-4CBE-2247-A374-6EF978598808}">
      <dsp:nvSpPr>
        <dsp:cNvPr id="0" name=""/>
        <dsp:cNvSpPr/>
      </dsp:nvSpPr>
      <dsp:spPr>
        <a:xfrm>
          <a:off x="0" y="2661621"/>
          <a:ext cx="73152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25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Hierarchical Feature Learning</a:t>
          </a:r>
        </a:p>
        <a:p>
          <a:pPr marL="171450" lvl="1" indent="-171450" algn="l" defTabSz="800100">
            <a:lnSpc>
              <a:spcPct val="90000"/>
            </a:lnSpc>
            <a:spcBef>
              <a:spcPct val="0"/>
            </a:spcBef>
            <a:spcAft>
              <a:spcPct val="20000"/>
            </a:spcAft>
            <a:buChar char="•"/>
          </a:pPr>
          <a:r>
            <a:rPr lang="en-US" sz="1800" kern="1200" dirty="0"/>
            <a:t>Scalability and Adaptability</a:t>
          </a:r>
        </a:p>
      </dsp:txBody>
      <dsp:txXfrm>
        <a:off x="0" y="2661621"/>
        <a:ext cx="7315200" cy="618930"/>
      </dsp:txXfrm>
    </dsp:sp>
    <dsp:sp modelId="{ED1EA2B8-684F-D34E-A030-1C6BACC39442}">
      <dsp:nvSpPr>
        <dsp:cNvPr id="0" name=""/>
        <dsp:cNvSpPr/>
      </dsp:nvSpPr>
      <dsp:spPr>
        <a:xfrm>
          <a:off x="0" y="3280551"/>
          <a:ext cx="7315200" cy="91367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Wide range of applications:</a:t>
          </a:r>
        </a:p>
      </dsp:txBody>
      <dsp:txXfrm>
        <a:off x="44602" y="3325153"/>
        <a:ext cx="7225996" cy="824474"/>
      </dsp:txXfrm>
    </dsp:sp>
    <dsp:sp modelId="{4F05A3D8-D8CE-BA4A-8C55-AEA051863B21}">
      <dsp:nvSpPr>
        <dsp:cNvPr id="0" name=""/>
        <dsp:cNvSpPr/>
      </dsp:nvSpPr>
      <dsp:spPr>
        <a:xfrm>
          <a:off x="0" y="4194229"/>
          <a:ext cx="7315200" cy="1809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25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1" kern="1200"/>
            <a:t>Accessibility: </a:t>
          </a:r>
          <a:r>
            <a:rPr lang="en-US" sz="1800" b="0" kern="1200"/>
            <a:t>helping visually impaired users understand image content</a:t>
          </a:r>
          <a:endParaRPr lang="en-US" sz="1800" kern="1200"/>
        </a:p>
        <a:p>
          <a:pPr marL="171450" lvl="1" indent="-171450" algn="l" defTabSz="800100">
            <a:lnSpc>
              <a:spcPct val="90000"/>
            </a:lnSpc>
            <a:spcBef>
              <a:spcPct val="0"/>
            </a:spcBef>
            <a:spcAft>
              <a:spcPct val="20000"/>
            </a:spcAft>
            <a:buChar char="•"/>
          </a:pPr>
          <a:r>
            <a:rPr lang="en-US" sz="1800" b="1" kern="1200" dirty="0"/>
            <a:t>Content management: </a:t>
          </a:r>
          <a:r>
            <a:rPr lang="en-US" sz="1800" b="0" kern="1200" dirty="0"/>
            <a:t>automating tagging and categorization of large image databases</a:t>
          </a:r>
          <a:endParaRPr lang="en-US" sz="1800" kern="1200" dirty="0"/>
        </a:p>
        <a:p>
          <a:pPr marL="171450" lvl="1" indent="-171450" algn="l" defTabSz="800100">
            <a:lnSpc>
              <a:spcPct val="90000"/>
            </a:lnSpc>
            <a:spcBef>
              <a:spcPct val="0"/>
            </a:spcBef>
            <a:spcAft>
              <a:spcPct val="20000"/>
            </a:spcAft>
            <a:buChar char="•"/>
          </a:pPr>
          <a:r>
            <a:rPr lang="en-US" sz="1800" b="1" kern="1200"/>
            <a:t>Search engines: </a:t>
          </a:r>
          <a:r>
            <a:rPr lang="en-US" sz="1800" b="0" kern="1200"/>
            <a:t>improving image search accuracy and relevance</a:t>
          </a:r>
          <a:endParaRPr lang="en-US" sz="1800" kern="1200"/>
        </a:p>
        <a:p>
          <a:pPr marL="171450" lvl="1" indent="-171450" algn="l" defTabSz="800100">
            <a:lnSpc>
              <a:spcPct val="90000"/>
            </a:lnSpc>
            <a:spcBef>
              <a:spcPct val="0"/>
            </a:spcBef>
            <a:spcAft>
              <a:spcPct val="20000"/>
            </a:spcAft>
            <a:buChar char="•"/>
          </a:pPr>
          <a:r>
            <a:rPr lang="en-US" sz="1800" b="1" kern="1200"/>
            <a:t>Social media: </a:t>
          </a:r>
          <a:r>
            <a:rPr lang="en-US" sz="1800" b="0" kern="1200"/>
            <a:t>enhancing content description and engagement</a:t>
          </a:r>
          <a:endParaRPr lang="en-US" sz="1800" kern="1200"/>
        </a:p>
        <a:p>
          <a:pPr marL="171450" lvl="1" indent="-171450" algn="l" defTabSz="800100">
            <a:lnSpc>
              <a:spcPct val="90000"/>
            </a:lnSpc>
            <a:spcBef>
              <a:spcPct val="0"/>
            </a:spcBef>
            <a:spcAft>
              <a:spcPct val="20000"/>
            </a:spcAft>
            <a:buChar char="•"/>
          </a:pPr>
          <a:r>
            <a:rPr lang="en-US" sz="1800" b="1" kern="1200"/>
            <a:t>Robotics:</a:t>
          </a:r>
          <a:r>
            <a:rPr lang="en-US" sz="1800" b="0" kern="1200"/>
            <a:t> improving machine understanding of environments</a:t>
          </a:r>
          <a:endParaRPr lang="en-US" sz="1800" kern="1200"/>
        </a:p>
      </dsp:txBody>
      <dsp:txXfrm>
        <a:off x="0" y="4194229"/>
        <a:ext cx="7315200" cy="18091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460FF-4DA2-C445-897B-08ED3E811E94}">
      <dsp:nvSpPr>
        <dsp:cNvPr id="0" name=""/>
        <dsp:cNvSpPr/>
      </dsp:nvSpPr>
      <dsp:spPr>
        <a:xfrm>
          <a:off x="0" y="381627"/>
          <a:ext cx="7315200" cy="529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8419B1-4775-0246-819B-4F67BCFA6872}">
      <dsp:nvSpPr>
        <dsp:cNvPr id="0" name=""/>
        <dsp:cNvSpPr/>
      </dsp:nvSpPr>
      <dsp:spPr>
        <a:xfrm>
          <a:off x="365760" y="71667"/>
          <a:ext cx="5120639" cy="6199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ctr" defTabSz="1066800">
            <a:lnSpc>
              <a:spcPct val="90000"/>
            </a:lnSpc>
            <a:spcBef>
              <a:spcPct val="0"/>
            </a:spcBef>
            <a:spcAft>
              <a:spcPct val="35000"/>
            </a:spcAft>
            <a:buNone/>
          </a:pPr>
          <a:r>
            <a:rPr lang="en-US" sz="2400" b="1" kern="1200" dirty="0"/>
            <a:t>EVALUATION METRICS</a:t>
          </a:r>
          <a:endParaRPr lang="en-US" sz="2400" kern="1200" dirty="0"/>
        </a:p>
      </dsp:txBody>
      <dsp:txXfrm>
        <a:off x="396022" y="101929"/>
        <a:ext cx="5060115" cy="559396"/>
      </dsp:txXfrm>
    </dsp:sp>
    <dsp:sp modelId="{2C8E7692-8C40-C348-BF9A-279573E1CC38}">
      <dsp:nvSpPr>
        <dsp:cNvPr id="0" name=""/>
        <dsp:cNvSpPr/>
      </dsp:nvSpPr>
      <dsp:spPr>
        <a:xfrm>
          <a:off x="0" y="1334187"/>
          <a:ext cx="7315200" cy="2712149"/>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437388" rIns="567741" bIns="149352"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Description</a:t>
          </a:r>
          <a:r>
            <a:rPr lang="en-US" sz="2100" kern="1200" dirty="0"/>
            <a:t>: Bilingual Evaluation Understudy (BLEU) score measures the quality of generated text by comparing it with one or more reference texts.</a:t>
          </a:r>
        </a:p>
        <a:p>
          <a:pPr marL="228600" lvl="1" indent="-228600" algn="l" defTabSz="933450">
            <a:lnSpc>
              <a:spcPct val="90000"/>
            </a:lnSpc>
            <a:spcBef>
              <a:spcPct val="0"/>
            </a:spcBef>
            <a:spcAft>
              <a:spcPct val="15000"/>
            </a:spcAft>
            <a:buChar char="•"/>
          </a:pPr>
          <a:r>
            <a:rPr lang="en-US" sz="2100" b="1" kern="1200"/>
            <a:t>Importance</a:t>
          </a:r>
          <a:r>
            <a:rPr lang="en-US" sz="2100" kern="1200"/>
            <a:t>: BLEU scores are widely used in natural language processing tasks to evaluate the fluency and accuracy of generated sequences, such as machine translation and image captioning.</a:t>
          </a:r>
        </a:p>
      </dsp:txBody>
      <dsp:txXfrm>
        <a:off x="0" y="1334187"/>
        <a:ext cx="7315200" cy="2712149"/>
      </dsp:txXfrm>
    </dsp:sp>
    <dsp:sp modelId="{BCCD1945-8F5A-214E-BEDB-C25B67D087AC}">
      <dsp:nvSpPr>
        <dsp:cNvPr id="0" name=""/>
        <dsp:cNvSpPr/>
      </dsp:nvSpPr>
      <dsp:spPr>
        <a:xfrm>
          <a:off x="365760" y="1024227"/>
          <a:ext cx="5120639" cy="6199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33450">
            <a:lnSpc>
              <a:spcPct val="90000"/>
            </a:lnSpc>
            <a:spcBef>
              <a:spcPct val="0"/>
            </a:spcBef>
            <a:spcAft>
              <a:spcPct val="35000"/>
            </a:spcAft>
            <a:buNone/>
          </a:pPr>
          <a:r>
            <a:rPr lang="en-US" sz="2100" b="1" kern="1200"/>
            <a:t>BLEU Score</a:t>
          </a:r>
          <a:endParaRPr lang="en-US" sz="2100" kern="1200"/>
        </a:p>
      </dsp:txBody>
      <dsp:txXfrm>
        <a:off x="396022" y="1054489"/>
        <a:ext cx="5060115" cy="559396"/>
      </dsp:txXfrm>
    </dsp:sp>
    <dsp:sp modelId="{DF1CFAEA-56EF-184B-8663-A4039B66A7A0}">
      <dsp:nvSpPr>
        <dsp:cNvPr id="0" name=""/>
        <dsp:cNvSpPr/>
      </dsp:nvSpPr>
      <dsp:spPr>
        <a:xfrm>
          <a:off x="0" y="4469697"/>
          <a:ext cx="7315200" cy="148837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437388" rIns="567741" bIns="149352" numCol="1" spcCol="1270" anchor="t" anchorCtr="0">
          <a:noAutofit/>
        </a:bodyPr>
        <a:lstStyle/>
        <a:p>
          <a:pPr marL="228600" lvl="1" indent="-228600" algn="l" defTabSz="933450">
            <a:lnSpc>
              <a:spcPct val="90000"/>
            </a:lnSpc>
            <a:spcBef>
              <a:spcPct val="0"/>
            </a:spcBef>
            <a:spcAft>
              <a:spcPct val="15000"/>
            </a:spcAft>
            <a:buChar char="•"/>
          </a:pPr>
          <a:r>
            <a:rPr lang="en-US" sz="2100" b="1" kern="1200"/>
            <a:t>Description</a:t>
          </a:r>
          <a:r>
            <a:rPr lang="en-US" sz="2100" kern="1200"/>
            <a:t>: The training and validation loss curves indicate how well the model is learning and generalizing.</a:t>
          </a:r>
        </a:p>
      </dsp:txBody>
      <dsp:txXfrm>
        <a:off x="0" y="4469697"/>
        <a:ext cx="7315200" cy="1488374"/>
      </dsp:txXfrm>
    </dsp:sp>
    <dsp:sp modelId="{E532DC27-8B70-8C4F-BB68-595DF91769CE}">
      <dsp:nvSpPr>
        <dsp:cNvPr id="0" name=""/>
        <dsp:cNvSpPr/>
      </dsp:nvSpPr>
      <dsp:spPr>
        <a:xfrm>
          <a:off x="365760" y="4159737"/>
          <a:ext cx="5120639" cy="6199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33450">
            <a:lnSpc>
              <a:spcPct val="90000"/>
            </a:lnSpc>
            <a:spcBef>
              <a:spcPct val="0"/>
            </a:spcBef>
            <a:spcAft>
              <a:spcPct val="35000"/>
            </a:spcAft>
            <a:buNone/>
          </a:pPr>
          <a:r>
            <a:rPr lang="en-US" sz="2100" b="1" kern="1200"/>
            <a:t>Training and Validation Loss</a:t>
          </a:r>
          <a:endParaRPr lang="en-US" sz="2100" kern="1200"/>
        </a:p>
      </dsp:txBody>
      <dsp:txXfrm>
        <a:off x="396022" y="4189999"/>
        <a:ext cx="5060115" cy="5593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315B2-5113-EB43-9A8E-2EE902750A43}">
      <dsp:nvSpPr>
        <dsp:cNvPr id="0" name=""/>
        <dsp:cNvSpPr/>
      </dsp:nvSpPr>
      <dsp:spPr>
        <a:xfrm>
          <a:off x="2792" y="545604"/>
          <a:ext cx="2599988" cy="779996"/>
        </a:xfrm>
        <a:prstGeom prst="chevron">
          <a:avLst>
            <a:gd name="adj" fmla="val 3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308" tIns="96308" rIns="96308" bIns="96308" numCol="1" spcCol="1270" anchor="ctr" anchorCtr="0">
          <a:noAutofit/>
        </a:bodyPr>
        <a:lstStyle/>
        <a:p>
          <a:pPr marL="0" lvl="0" indent="0" algn="ctr" defTabSz="1022350">
            <a:lnSpc>
              <a:spcPct val="90000"/>
            </a:lnSpc>
            <a:spcBef>
              <a:spcPct val="0"/>
            </a:spcBef>
            <a:spcAft>
              <a:spcPct val="35000"/>
            </a:spcAft>
            <a:buNone/>
          </a:pPr>
          <a:r>
            <a:rPr lang="en-US" sz="2300" b="1" kern="1200"/>
            <a:t>Strengths:</a:t>
          </a:r>
          <a:endParaRPr lang="en-US" sz="2300" kern="1200" dirty="0"/>
        </a:p>
      </dsp:txBody>
      <dsp:txXfrm>
        <a:off x="236791" y="545604"/>
        <a:ext cx="2131990" cy="779996"/>
      </dsp:txXfrm>
    </dsp:sp>
    <dsp:sp modelId="{9C5437D5-4239-8448-9291-228CDF593B32}">
      <dsp:nvSpPr>
        <dsp:cNvPr id="0" name=""/>
        <dsp:cNvSpPr/>
      </dsp:nvSpPr>
      <dsp:spPr>
        <a:xfrm>
          <a:off x="2792" y="1325601"/>
          <a:ext cx="2365989" cy="4061244"/>
        </a:xfrm>
        <a:prstGeom prst="rect">
          <a:avLst/>
        </a:prstGeom>
        <a:solidFill>
          <a:schemeClr val="accent5">
            <a:alpha val="90000"/>
            <a:tint val="40000"/>
            <a:hueOff val="0"/>
            <a:satOff val="0"/>
            <a:lumOff val="0"/>
            <a:alphaOff val="0"/>
          </a:schemeClr>
        </a:solidFill>
        <a:ln w="1079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966" tIns="186966" rIns="186966" bIns="373931" numCol="1" spcCol="1270" anchor="t" anchorCtr="0">
          <a:noAutofit/>
        </a:bodyPr>
        <a:lstStyle/>
        <a:p>
          <a:pPr marL="0" lvl="0" indent="0" algn="l" defTabSz="622300">
            <a:lnSpc>
              <a:spcPct val="90000"/>
            </a:lnSpc>
            <a:spcBef>
              <a:spcPct val="0"/>
            </a:spcBef>
            <a:spcAft>
              <a:spcPct val="35000"/>
            </a:spcAft>
            <a:buNone/>
          </a:pPr>
          <a:r>
            <a:rPr lang="en-US" sz="1400" b="1" kern="1200"/>
            <a:t>Accurate Captions</a:t>
          </a:r>
          <a:r>
            <a:rPr lang="en-US" sz="1400" kern="1200"/>
            <a:t>: In many cases, the model generated accurate and contextually relevant captions, demonstrating its ability to understand and describe image content effectively.</a:t>
          </a:r>
          <a:endParaRPr lang="en-US" sz="1400" kern="1200" dirty="0"/>
        </a:p>
        <a:p>
          <a:pPr marL="0" lvl="0" indent="0" algn="l" defTabSz="622300">
            <a:lnSpc>
              <a:spcPct val="90000"/>
            </a:lnSpc>
            <a:spcBef>
              <a:spcPct val="0"/>
            </a:spcBef>
            <a:spcAft>
              <a:spcPct val="35000"/>
            </a:spcAft>
            <a:buNone/>
          </a:pPr>
          <a:r>
            <a:rPr lang="en-US" sz="1400" b="1" kern="1200"/>
            <a:t>Context Understanding</a:t>
          </a:r>
          <a:r>
            <a:rPr lang="en-US" sz="1400" kern="1200"/>
            <a:t>: The attention mechanism helped the model focus on relevant parts of the image, improving the relevance and detail of the captions.</a:t>
          </a:r>
          <a:endParaRPr lang="en-US" sz="1400" kern="1200" dirty="0"/>
        </a:p>
      </dsp:txBody>
      <dsp:txXfrm>
        <a:off x="2792" y="1325601"/>
        <a:ext cx="2365989" cy="4061244"/>
      </dsp:txXfrm>
    </dsp:sp>
    <dsp:sp modelId="{2A45DA42-B017-0043-BB6D-D44499BE2FF4}">
      <dsp:nvSpPr>
        <dsp:cNvPr id="0" name=""/>
        <dsp:cNvSpPr/>
      </dsp:nvSpPr>
      <dsp:spPr>
        <a:xfrm>
          <a:off x="2564139" y="545604"/>
          <a:ext cx="2599988" cy="779996"/>
        </a:xfrm>
        <a:prstGeom prst="chevron">
          <a:avLst>
            <a:gd name="adj" fmla="val 3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308" tIns="96308" rIns="96308" bIns="96308" numCol="1" spcCol="1270" anchor="ctr" anchorCtr="0">
          <a:noAutofit/>
        </a:bodyPr>
        <a:lstStyle/>
        <a:p>
          <a:pPr marL="0" lvl="0" indent="0" algn="ctr" defTabSz="1022350">
            <a:lnSpc>
              <a:spcPct val="90000"/>
            </a:lnSpc>
            <a:spcBef>
              <a:spcPct val="0"/>
            </a:spcBef>
            <a:spcAft>
              <a:spcPct val="35000"/>
            </a:spcAft>
            <a:buNone/>
          </a:pPr>
          <a:r>
            <a:rPr lang="en-US" sz="2300" b="1" kern="1200"/>
            <a:t>Weaknesses</a:t>
          </a:r>
          <a:r>
            <a:rPr lang="en-US" sz="2300" kern="1200"/>
            <a:t>:</a:t>
          </a:r>
        </a:p>
      </dsp:txBody>
      <dsp:txXfrm>
        <a:off x="2798138" y="545604"/>
        <a:ext cx="2131990" cy="779996"/>
      </dsp:txXfrm>
    </dsp:sp>
    <dsp:sp modelId="{AFBE2D3C-EBE8-114F-B572-342C24F1B0E3}">
      <dsp:nvSpPr>
        <dsp:cNvPr id="0" name=""/>
        <dsp:cNvSpPr/>
      </dsp:nvSpPr>
      <dsp:spPr>
        <a:xfrm>
          <a:off x="2564139" y="1325601"/>
          <a:ext cx="2365989" cy="4061244"/>
        </a:xfrm>
        <a:prstGeom prst="rect">
          <a:avLst/>
        </a:prstGeom>
        <a:solidFill>
          <a:schemeClr val="accent5">
            <a:alpha val="90000"/>
            <a:tint val="40000"/>
            <a:hueOff val="0"/>
            <a:satOff val="0"/>
            <a:lumOff val="0"/>
            <a:alphaOff val="0"/>
          </a:schemeClr>
        </a:solidFill>
        <a:ln w="1079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966" tIns="186966" rIns="186966" bIns="373931" numCol="1" spcCol="1270" anchor="t" anchorCtr="0">
          <a:noAutofit/>
        </a:bodyPr>
        <a:lstStyle/>
        <a:p>
          <a:pPr marL="0" lvl="0" indent="0" algn="l" defTabSz="622300">
            <a:lnSpc>
              <a:spcPct val="90000"/>
            </a:lnSpc>
            <a:spcBef>
              <a:spcPct val="0"/>
            </a:spcBef>
            <a:spcAft>
              <a:spcPct val="35000"/>
            </a:spcAft>
            <a:buNone/>
          </a:pPr>
          <a:r>
            <a:rPr lang="en-US" sz="1400" b="1" kern="1200" dirty="0"/>
            <a:t>Overfitting</a:t>
          </a:r>
          <a:r>
            <a:rPr lang="en-US" sz="1400" kern="1200" dirty="0"/>
            <a:t>: The model showed signs of overfitting, it performed well on the training data but less effectively on the validation set. </a:t>
          </a:r>
        </a:p>
        <a:p>
          <a:pPr marL="0" lvl="0" indent="0" algn="l" defTabSz="622300">
            <a:lnSpc>
              <a:spcPct val="90000"/>
            </a:lnSpc>
            <a:spcBef>
              <a:spcPct val="0"/>
            </a:spcBef>
            <a:spcAft>
              <a:spcPct val="35000"/>
            </a:spcAft>
            <a:buNone/>
          </a:pPr>
          <a:r>
            <a:rPr lang="en-US" sz="1400" b="1" kern="1200" dirty="0"/>
            <a:t>Scene Misidentification</a:t>
          </a:r>
          <a:r>
            <a:rPr lang="en-US" sz="1400" kern="1200" dirty="0"/>
            <a:t>: The model struggled with accurately identifying scenes and objects in some cases, leading to incorrect captions. Insufficient training data due to computational resource limitations. </a:t>
          </a:r>
        </a:p>
      </dsp:txBody>
      <dsp:txXfrm>
        <a:off x="2564139" y="1325601"/>
        <a:ext cx="2365989" cy="4061244"/>
      </dsp:txXfrm>
    </dsp:sp>
    <dsp:sp modelId="{9B19ABE4-CFDE-BF41-9124-2D05EC051800}">
      <dsp:nvSpPr>
        <dsp:cNvPr id="0" name=""/>
        <dsp:cNvSpPr/>
      </dsp:nvSpPr>
      <dsp:spPr>
        <a:xfrm>
          <a:off x="5125486" y="545604"/>
          <a:ext cx="2599988" cy="779996"/>
        </a:xfrm>
        <a:prstGeom prst="chevron">
          <a:avLst>
            <a:gd name="adj" fmla="val 3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308" tIns="96308" rIns="96308" bIns="96308" numCol="1" spcCol="1270" anchor="ctr" anchorCtr="0">
          <a:noAutofit/>
        </a:bodyPr>
        <a:lstStyle/>
        <a:p>
          <a:pPr marL="0" lvl="0" indent="0" algn="ctr" defTabSz="1022350">
            <a:lnSpc>
              <a:spcPct val="90000"/>
            </a:lnSpc>
            <a:spcBef>
              <a:spcPct val="0"/>
            </a:spcBef>
            <a:spcAft>
              <a:spcPct val="35000"/>
            </a:spcAft>
            <a:buNone/>
          </a:pPr>
          <a:r>
            <a:rPr lang="en-US" sz="2300" b="1" kern="1200" dirty="0"/>
            <a:t>Improvements</a:t>
          </a:r>
          <a:r>
            <a:rPr lang="en-US" sz="2300" kern="1200" dirty="0"/>
            <a:t>:</a:t>
          </a:r>
        </a:p>
      </dsp:txBody>
      <dsp:txXfrm>
        <a:off x="5359485" y="545604"/>
        <a:ext cx="2131990" cy="779996"/>
      </dsp:txXfrm>
    </dsp:sp>
    <dsp:sp modelId="{615B8401-A663-B64D-90AB-105E1245DB73}">
      <dsp:nvSpPr>
        <dsp:cNvPr id="0" name=""/>
        <dsp:cNvSpPr/>
      </dsp:nvSpPr>
      <dsp:spPr>
        <a:xfrm>
          <a:off x="5125486" y="1325601"/>
          <a:ext cx="2365989" cy="4061244"/>
        </a:xfrm>
        <a:prstGeom prst="rect">
          <a:avLst/>
        </a:prstGeom>
        <a:solidFill>
          <a:schemeClr val="accent5">
            <a:alpha val="90000"/>
            <a:tint val="40000"/>
            <a:hueOff val="0"/>
            <a:satOff val="0"/>
            <a:lumOff val="0"/>
            <a:alphaOff val="0"/>
          </a:schemeClr>
        </a:solidFill>
        <a:ln w="1079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966" tIns="186966" rIns="186966" bIns="373931" numCol="1" spcCol="1270" anchor="t" anchorCtr="0">
          <a:noAutofit/>
        </a:bodyPr>
        <a:lstStyle/>
        <a:p>
          <a:pPr marL="0" lvl="0" indent="0" algn="l" defTabSz="622300">
            <a:lnSpc>
              <a:spcPct val="90000"/>
            </a:lnSpc>
            <a:spcBef>
              <a:spcPct val="0"/>
            </a:spcBef>
            <a:spcAft>
              <a:spcPct val="35000"/>
            </a:spcAft>
            <a:buNone/>
          </a:pPr>
          <a:r>
            <a:rPr lang="en-US" sz="1400" kern="1200" dirty="0"/>
            <a:t>To address the weaknesses, I explored regularization techniques and reduced the number of epochs to reduce overfitting, another option was to enhance the training dataset with more diverse images and refine the attention mechanism.</a:t>
          </a:r>
        </a:p>
        <a:p>
          <a:pPr marL="0" lvl="0" indent="0" algn="l" defTabSz="622300">
            <a:lnSpc>
              <a:spcPct val="90000"/>
            </a:lnSpc>
            <a:spcBef>
              <a:spcPct val="0"/>
            </a:spcBef>
            <a:spcAft>
              <a:spcPct val="35000"/>
            </a:spcAft>
            <a:buNone/>
          </a:pPr>
          <a:endParaRPr lang="en-US" sz="1400" kern="1200" dirty="0"/>
        </a:p>
        <a:p>
          <a:pPr marL="0" lvl="0" indent="0" algn="l" defTabSz="622300">
            <a:lnSpc>
              <a:spcPct val="90000"/>
            </a:lnSpc>
            <a:spcBef>
              <a:spcPct val="0"/>
            </a:spcBef>
            <a:spcAft>
              <a:spcPct val="35000"/>
            </a:spcAft>
            <a:buNone/>
          </a:pPr>
          <a:r>
            <a:rPr lang="en-US" sz="1400" kern="1200" dirty="0"/>
            <a:t>Employed the Adam optimizer, which adaptively adjusts the learning rate during training for optimal performance.</a:t>
          </a:r>
        </a:p>
      </dsp:txBody>
      <dsp:txXfrm>
        <a:off x="5125486" y="1325601"/>
        <a:ext cx="2365989" cy="40612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27565-882E-4F3A-A85C-E3336DB4B573}">
      <dsp:nvSpPr>
        <dsp:cNvPr id="0" name=""/>
        <dsp:cNvSpPr/>
      </dsp:nvSpPr>
      <dsp:spPr>
        <a:xfrm>
          <a:off x="258269" y="69680"/>
          <a:ext cx="1359622" cy="13596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F6455-6F25-48E5-881F-949C9D289308}">
      <dsp:nvSpPr>
        <dsp:cNvPr id="0" name=""/>
        <dsp:cNvSpPr/>
      </dsp:nvSpPr>
      <dsp:spPr>
        <a:xfrm>
          <a:off x="543789" y="355201"/>
          <a:ext cx="788581" cy="7885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9369C5-2925-43AC-AC64-77D51ACFFFAB}">
      <dsp:nvSpPr>
        <dsp:cNvPr id="0" name=""/>
        <dsp:cNvSpPr/>
      </dsp:nvSpPr>
      <dsp:spPr>
        <a:xfrm>
          <a:off x="1909239" y="69680"/>
          <a:ext cx="3204825" cy="1359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baseline="0"/>
            <a:t>Accessibility Tools:</a:t>
          </a:r>
          <a:r>
            <a:rPr lang="en-US" sz="1900" kern="1200" baseline="0"/>
            <a:t> Generate audio descriptions of images for visually impaired individuals.</a:t>
          </a:r>
          <a:endParaRPr lang="en-US" sz="1900" kern="1200"/>
        </a:p>
      </dsp:txBody>
      <dsp:txXfrm>
        <a:off x="1909239" y="69680"/>
        <a:ext cx="3204825" cy="1359622"/>
      </dsp:txXfrm>
    </dsp:sp>
    <dsp:sp modelId="{19583A9C-92EE-435B-AB8E-012A1516A0EE}">
      <dsp:nvSpPr>
        <dsp:cNvPr id="0" name=""/>
        <dsp:cNvSpPr/>
      </dsp:nvSpPr>
      <dsp:spPr>
        <a:xfrm>
          <a:off x="5672481" y="69680"/>
          <a:ext cx="1359622" cy="135962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95B7ED-B7F2-424F-9AC9-E12BEF334A2E}">
      <dsp:nvSpPr>
        <dsp:cNvPr id="0" name=""/>
        <dsp:cNvSpPr/>
      </dsp:nvSpPr>
      <dsp:spPr>
        <a:xfrm>
          <a:off x="5958002" y="355201"/>
          <a:ext cx="788581" cy="7885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5D6DFF-2065-45C7-8605-7CA5CFA4A519}">
      <dsp:nvSpPr>
        <dsp:cNvPr id="0" name=""/>
        <dsp:cNvSpPr/>
      </dsp:nvSpPr>
      <dsp:spPr>
        <a:xfrm>
          <a:off x="7323451" y="69680"/>
          <a:ext cx="3204825" cy="1359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baseline="0"/>
            <a:t>Image Search Engines:</a:t>
          </a:r>
          <a:r>
            <a:rPr lang="en-US" sz="1900" kern="1200" baseline="0"/>
            <a:t> Enhance image search results by including relevant captions for improved retrieval.</a:t>
          </a:r>
          <a:endParaRPr lang="en-US" sz="1900" kern="1200"/>
        </a:p>
      </dsp:txBody>
      <dsp:txXfrm>
        <a:off x="7323451" y="69680"/>
        <a:ext cx="3204825" cy="1359622"/>
      </dsp:txXfrm>
    </dsp:sp>
    <dsp:sp modelId="{9C01DC3C-B8E5-46A3-B65A-76C7174B456D}">
      <dsp:nvSpPr>
        <dsp:cNvPr id="0" name=""/>
        <dsp:cNvSpPr/>
      </dsp:nvSpPr>
      <dsp:spPr>
        <a:xfrm>
          <a:off x="258269" y="2014801"/>
          <a:ext cx="1359622" cy="135962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A4FBFA-6A0A-43AC-873A-BEA4AB007955}">
      <dsp:nvSpPr>
        <dsp:cNvPr id="0" name=""/>
        <dsp:cNvSpPr/>
      </dsp:nvSpPr>
      <dsp:spPr>
        <a:xfrm>
          <a:off x="543789" y="2300322"/>
          <a:ext cx="788581" cy="7885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9A31E4-9926-4175-9E8A-C16805B92118}">
      <dsp:nvSpPr>
        <dsp:cNvPr id="0" name=""/>
        <dsp:cNvSpPr/>
      </dsp:nvSpPr>
      <dsp:spPr>
        <a:xfrm>
          <a:off x="1909239" y="2014801"/>
          <a:ext cx="3204825" cy="1359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baseline="0"/>
            <a:t>Social Media Platforms:</a:t>
          </a:r>
          <a:r>
            <a:rPr lang="en-US" sz="1900" kern="1200" baseline="0"/>
            <a:t> Automatically generate captions for user-uploaded images, saving time and effort.</a:t>
          </a:r>
          <a:endParaRPr lang="en-US" sz="1900" kern="1200"/>
        </a:p>
      </dsp:txBody>
      <dsp:txXfrm>
        <a:off x="1909239" y="2014801"/>
        <a:ext cx="3204825" cy="1359622"/>
      </dsp:txXfrm>
    </dsp:sp>
    <dsp:sp modelId="{4A6052EC-DB4A-473B-A6E7-0A906B13A7BF}">
      <dsp:nvSpPr>
        <dsp:cNvPr id="0" name=""/>
        <dsp:cNvSpPr/>
      </dsp:nvSpPr>
      <dsp:spPr>
        <a:xfrm>
          <a:off x="5672481" y="2014801"/>
          <a:ext cx="1359622" cy="135962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867213-0229-4F4D-8EFD-ACAE8301FFFE}">
      <dsp:nvSpPr>
        <dsp:cNvPr id="0" name=""/>
        <dsp:cNvSpPr/>
      </dsp:nvSpPr>
      <dsp:spPr>
        <a:xfrm>
          <a:off x="5958002" y="2300322"/>
          <a:ext cx="788581" cy="7885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9A93C9-0493-4A90-8914-34D9395B9838}">
      <dsp:nvSpPr>
        <dsp:cNvPr id="0" name=""/>
        <dsp:cNvSpPr/>
      </dsp:nvSpPr>
      <dsp:spPr>
        <a:xfrm>
          <a:off x="7323451" y="2014801"/>
          <a:ext cx="3204825" cy="1359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baseline="0"/>
            <a:t>Robotics and Automation:</a:t>
          </a:r>
          <a:r>
            <a:rPr lang="en-US" sz="1900" kern="1200" baseline="0"/>
            <a:t> Enable robots to understand and describe their visual surroundings for improved navigation and interaction.</a:t>
          </a:r>
          <a:endParaRPr lang="en-US" sz="1900" kern="1200"/>
        </a:p>
      </dsp:txBody>
      <dsp:txXfrm>
        <a:off x="7323451" y="2014801"/>
        <a:ext cx="3204825" cy="135962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70789-2519-4D45-997C-E45CBE15EA1F}">
      <dsp:nvSpPr>
        <dsp:cNvPr id="0" name=""/>
        <dsp:cNvSpPr/>
      </dsp:nvSpPr>
      <dsp:spPr>
        <a:xfrm>
          <a:off x="56890" y="26497"/>
          <a:ext cx="1243265" cy="1243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BC17E8-343C-4F99-B7EE-C43385319C48}">
      <dsp:nvSpPr>
        <dsp:cNvPr id="0" name=""/>
        <dsp:cNvSpPr/>
      </dsp:nvSpPr>
      <dsp:spPr>
        <a:xfrm>
          <a:off x="12283" y="1540719"/>
          <a:ext cx="3552187" cy="532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100000"/>
            </a:lnSpc>
            <a:spcBef>
              <a:spcPct val="0"/>
            </a:spcBef>
            <a:spcAft>
              <a:spcPct val="35000"/>
            </a:spcAft>
            <a:buNone/>
            <a:defRPr b="1"/>
          </a:pPr>
          <a:r>
            <a:rPr lang="en-US" sz="3400" kern="1200" dirty="0"/>
            <a:t>Conclusion</a:t>
          </a:r>
        </a:p>
      </dsp:txBody>
      <dsp:txXfrm>
        <a:off x="12283" y="1540719"/>
        <a:ext cx="3552187" cy="532828"/>
      </dsp:txXfrm>
    </dsp:sp>
    <dsp:sp modelId="{CEFAC99A-D085-44FB-961B-B6EAAE52D9B8}">
      <dsp:nvSpPr>
        <dsp:cNvPr id="0" name=""/>
        <dsp:cNvSpPr/>
      </dsp:nvSpPr>
      <dsp:spPr>
        <a:xfrm>
          <a:off x="1129" y="2570385"/>
          <a:ext cx="3552187" cy="321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This project successfully demonstrated the effectiveness of combining CNNs, LSTMs, and attention mechanisms for image caption generation.</a:t>
          </a:r>
        </a:p>
      </dsp:txBody>
      <dsp:txXfrm>
        <a:off x="1129" y="2570385"/>
        <a:ext cx="3552187" cy="3215626"/>
      </dsp:txXfrm>
    </dsp:sp>
    <dsp:sp modelId="{88FA128B-1323-4170-BA8D-8E292B8E8E7F}">
      <dsp:nvSpPr>
        <dsp:cNvPr id="0" name=""/>
        <dsp:cNvSpPr/>
      </dsp:nvSpPr>
      <dsp:spPr>
        <a:xfrm>
          <a:off x="4163797" y="112979"/>
          <a:ext cx="1243265" cy="1243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06773B-CF20-468B-B42B-662B78058746}">
      <dsp:nvSpPr>
        <dsp:cNvPr id="0" name=""/>
        <dsp:cNvSpPr/>
      </dsp:nvSpPr>
      <dsp:spPr>
        <a:xfrm>
          <a:off x="4174949" y="1484964"/>
          <a:ext cx="3552187" cy="532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100000"/>
            </a:lnSpc>
            <a:spcBef>
              <a:spcPct val="0"/>
            </a:spcBef>
            <a:spcAft>
              <a:spcPct val="35000"/>
            </a:spcAft>
            <a:buNone/>
            <a:defRPr b="1"/>
          </a:pPr>
          <a:r>
            <a:rPr lang="en-US" sz="3400" kern="1200" baseline="0" dirty="0"/>
            <a:t>Future Work</a:t>
          </a:r>
          <a:endParaRPr lang="en-US" sz="3400" kern="1200" dirty="0"/>
        </a:p>
      </dsp:txBody>
      <dsp:txXfrm>
        <a:off x="4174949" y="1484964"/>
        <a:ext cx="3552187" cy="532828"/>
      </dsp:txXfrm>
    </dsp:sp>
    <dsp:sp modelId="{C73ADFA3-74FA-4B0C-BF55-14FF7F8800C2}">
      <dsp:nvSpPr>
        <dsp:cNvPr id="0" name=""/>
        <dsp:cNvSpPr/>
      </dsp:nvSpPr>
      <dsp:spPr>
        <a:xfrm>
          <a:off x="4174949" y="2570385"/>
          <a:ext cx="3552187" cy="321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baseline="0" dirty="0"/>
            <a:t>Explore large datasets like COCO, FLickr30k, </a:t>
          </a:r>
          <a:r>
            <a:rPr lang="en-US" sz="1800" kern="1200" baseline="0" dirty="0" err="1"/>
            <a:t>etc</a:t>
          </a:r>
          <a:endParaRPr lang="en-US" sz="1800" kern="1200" baseline="0" dirty="0"/>
        </a:p>
        <a:p>
          <a:pPr marL="0" lvl="0" indent="0" algn="l" defTabSz="800100">
            <a:lnSpc>
              <a:spcPct val="100000"/>
            </a:lnSpc>
            <a:spcBef>
              <a:spcPct val="0"/>
            </a:spcBef>
            <a:spcAft>
              <a:spcPct val="35000"/>
            </a:spcAft>
            <a:buNone/>
          </a:pPr>
          <a:r>
            <a:rPr lang="en-US" sz="1800" kern="1200" baseline="0" dirty="0"/>
            <a:t>Incorporate more advanced architectures (e.g., Transformers) </a:t>
          </a:r>
          <a:endParaRPr lang="en-US" sz="1800" kern="1200" dirty="0"/>
        </a:p>
        <a:p>
          <a:pPr marL="0" lvl="0" indent="0" algn="l" defTabSz="800100">
            <a:lnSpc>
              <a:spcPct val="100000"/>
            </a:lnSpc>
            <a:spcBef>
              <a:spcPct val="0"/>
            </a:spcBef>
            <a:spcAft>
              <a:spcPct val="35000"/>
            </a:spcAft>
            <a:buNone/>
          </a:pPr>
          <a:r>
            <a:rPr lang="en-US" sz="1800" kern="1200" baseline="0" dirty="0"/>
            <a:t>Explore multi-modal learning techniques </a:t>
          </a:r>
          <a:endParaRPr lang="en-US" sz="1800" kern="1200" dirty="0"/>
        </a:p>
        <a:p>
          <a:pPr marL="0" lvl="0" indent="0" algn="l" defTabSz="800100">
            <a:lnSpc>
              <a:spcPct val="100000"/>
            </a:lnSpc>
            <a:spcBef>
              <a:spcPct val="0"/>
            </a:spcBef>
            <a:spcAft>
              <a:spcPct val="35000"/>
            </a:spcAft>
            <a:buNone/>
          </a:pPr>
          <a:r>
            <a:rPr lang="en-US" sz="1800" kern="1200" baseline="0" dirty="0"/>
            <a:t>Investigate domain-specific applications (e.g., Medical imaging) </a:t>
          </a:r>
          <a:endParaRPr lang="en-US" sz="1800" kern="1200" dirty="0"/>
        </a:p>
        <a:p>
          <a:pPr marL="0" lvl="0" indent="0" algn="l" defTabSz="800100">
            <a:lnSpc>
              <a:spcPct val="100000"/>
            </a:lnSpc>
            <a:spcBef>
              <a:spcPct val="0"/>
            </a:spcBef>
            <a:spcAft>
              <a:spcPct val="35000"/>
            </a:spcAft>
            <a:buNone/>
          </a:pPr>
          <a:r>
            <a:rPr lang="en-US" sz="1800" kern="1200" baseline="0" dirty="0"/>
            <a:t>Extend to video captioning or dense captioning tasks</a:t>
          </a:r>
          <a:endParaRPr lang="en-US" sz="1800" kern="1200" dirty="0"/>
        </a:p>
      </dsp:txBody>
      <dsp:txXfrm>
        <a:off x="4174949" y="2570385"/>
        <a:ext cx="3552187" cy="3215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5CE5B-FC9C-41A3-ACCD-6232357F6E69}">
      <dsp:nvSpPr>
        <dsp:cNvPr id="0" name=""/>
        <dsp:cNvSpPr/>
      </dsp:nvSpPr>
      <dsp:spPr>
        <a:xfrm>
          <a:off x="-321099" y="8550"/>
          <a:ext cx="7071851" cy="15362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7648CC-7394-45E3-A3F2-378C0307A5A7}">
      <dsp:nvSpPr>
        <dsp:cNvPr id="0" name=""/>
        <dsp:cNvSpPr/>
      </dsp:nvSpPr>
      <dsp:spPr>
        <a:xfrm>
          <a:off x="143622" y="354211"/>
          <a:ext cx="844949" cy="844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03873-4A3C-4131-B515-6DC9CB2B1E04}">
      <dsp:nvSpPr>
        <dsp:cNvPr id="0" name=""/>
        <dsp:cNvSpPr/>
      </dsp:nvSpPr>
      <dsp:spPr>
        <a:xfrm>
          <a:off x="1453293" y="8550"/>
          <a:ext cx="5293987" cy="153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9" tIns="162589" rIns="162589" bIns="162589" numCol="1" spcCol="1270" anchor="ctr" anchorCtr="0">
          <a:noAutofit/>
        </a:bodyPr>
        <a:lstStyle/>
        <a:p>
          <a:pPr marL="0" lvl="0" indent="0" algn="l" defTabSz="889000">
            <a:lnSpc>
              <a:spcPct val="100000"/>
            </a:lnSpc>
            <a:spcBef>
              <a:spcPct val="0"/>
            </a:spcBef>
            <a:spcAft>
              <a:spcPct val="35000"/>
            </a:spcAft>
            <a:buNone/>
          </a:pPr>
          <a:r>
            <a:rPr lang="en-US" sz="2000" b="1" kern="1200" dirty="0"/>
            <a:t>Main Goal: </a:t>
          </a:r>
          <a:r>
            <a:rPr lang="en-US" sz="2000" kern="1200" dirty="0"/>
            <a:t>To generate accurate and descriptive caption for images</a:t>
          </a:r>
        </a:p>
      </dsp:txBody>
      <dsp:txXfrm>
        <a:off x="1453293" y="8550"/>
        <a:ext cx="5293987" cy="1536270"/>
      </dsp:txXfrm>
    </dsp:sp>
    <dsp:sp modelId="{290A8B35-F78D-4CC1-84A0-2DEBAD1F4FAE}">
      <dsp:nvSpPr>
        <dsp:cNvPr id="0" name=""/>
        <dsp:cNvSpPr/>
      </dsp:nvSpPr>
      <dsp:spPr>
        <a:xfrm>
          <a:off x="-321099" y="1928889"/>
          <a:ext cx="7071851" cy="15362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597A81-680F-412F-9508-26DFEED4C17A}">
      <dsp:nvSpPr>
        <dsp:cNvPr id="0" name=""/>
        <dsp:cNvSpPr/>
      </dsp:nvSpPr>
      <dsp:spPr>
        <a:xfrm>
          <a:off x="143622" y="2274549"/>
          <a:ext cx="844949" cy="844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4D475-CD37-4C16-9F34-F9F14A26BD26}">
      <dsp:nvSpPr>
        <dsp:cNvPr id="0" name=""/>
        <dsp:cNvSpPr/>
      </dsp:nvSpPr>
      <dsp:spPr>
        <a:xfrm>
          <a:off x="1303260" y="1937446"/>
          <a:ext cx="1621113" cy="153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9" tIns="162589" rIns="162589" bIns="162589" numCol="1" spcCol="1270" anchor="ctr" anchorCtr="0">
          <a:noAutofit/>
        </a:bodyPr>
        <a:lstStyle/>
        <a:p>
          <a:pPr marL="0" lvl="0" indent="0" algn="l" defTabSz="889000">
            <a:lnSpc>
              <a:spcPct val="100000"/>
            </a:lnSpc>
            <a:spcBef>
              <a:spcPct val="0"/>
            </a:spcBef>
            <a:spcAft>
              <a:spcPct val="35000"/>
            </a:spcAft>
            <a:buNone/>
          </a:pPr>
          <a:r>
            <a:rPr lang="en-US" sz="2000" b="1" kern="1200" dirty="0"/>
            <a:t>Specific Objectives</a:t>
          </a:r>
        </a:p>
      </dsp:txBody>
      <dsp:txXfrm>
        <a:off x="1303260" y="1937446"/>
        <a:ext cx="1621113" cy="1536270"/>
      </dsp:txXfrm>
    </dsp:sp>
    <dsp:sp modelId="{D9951E0A-4C51-4D7E-A593-DB9F7C8EB17B}">
      <dsp:nvSpPr>
        <dsp:cNvPr id="0" name=""/>
        <dsp:cNvSpPr/>
      </dsp:nvSpPr>
      <dsp:spPr>
        <a:xfrm>
          <a:off x="3364434" y="1917566"/>
          <a:ext cx="3148434" cy="153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9" tIns="162589" rIns="162589" bIns="162589" numCol="1" spcCol="1270" anchor="ctr" anchorCtr="0">
          <a:noAutofit/>
        </a:bodyPr>
        <a:lstStyle/>
        <a:p>
          <a:pPr marL="0" lvl="0" indent="0" algn="l" defTabSz="622300">
            <a:lnSpc>
              <a:spcPct val="100000"/>
            </a:lnSpc>
            <a:spcBef>
              <a:spcPct val="0"/>
            </a:spcBef>
            <a:spcAft>
              <a:spcPct val="35000"/>
            </a:spcAft>
            <a:buNone/>
          </a:pPr>
          <a:r>
            <a:rPr lang="en-US" sz="1400" kern="1200" dirty="0"/>
            <a:t>- Use of CNN for feature extraction</a:t>
          </a:r>
        </a:p>
        <a:p>
          <a:pPr marL="0" lvl="0" indent="0" algn="l" defTabSz="622300">
            <a:lnSpc>
              <a:spcPct val="100000"/>
            </a:lnSpc>
            <a:spcBef>
              <a:spcPct val="0"/>
            </a:spcBef>
            <a:spcAft>
              <a:spcPct val="35000"/>
            </a:spcAft>
            <a:buNone/>
          </a:pPr>
          <a:r>
            <a:rPr lang="en-US" sz="1400" kern="1200" dirty="0"/>
            <a:t>- Use of LSTM for sequence generation</a:t>
          </a:r>
        </a:p>
        <a:p>
          <a:pPr marL="0" lvl="0" indent="0" algn="l" defTabSz="622300">
            <a:lnSpc>
              <a:spcPct val="100000"/>
            </a:lnSpc>
            <a:spcBef>
              <a:spcPct val="0"/>
            </a:spcBef>
            <a:spcAft>
              <a:spcPct val="35000"/>
            </a:spcAft>
            <a:buNone/>
          </a:pPr>
          <a:r>
            <a:rPr lang="en-US" sz="1400" kern="1200" dirty="0"/>
            <a:t>- Incorporation of the attention mechanism</a:t>
          </a:r>
        </a:p>
      </dsp:txBody>
      <dsp:txXfrm>
        <a:off x="3364434" y="1917566"/>
        <a:ext cx="3148434" cy="1536270"/>
      </dsp:txXfrm>
    </dsp:sp>
    <dsp:sp modelId="{50243994-C3F2-4EB0-B495-B7447A0BB020}">
      <dsp:nvSpPr>
        <dsp:cNvPr id="0" name=""/>
        <dsp:cNvSpPr/>
      </dsp:nvSpPr>
      <dsp:spPr>
        <a:xfrm>
          <a:off x="-321099" y="3849227"/>
          <a:ext cx="7071851" cy="15362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A64F5-1F31-4446-A0EF-38A015651639}">
      <dsp:nvSpPr>
        <dsp:cNvPr id="0" name=""/>
        <dsp:cNvSpPr/>
      </dsp:nvSpPr>
      <dsp:spPr>
        <a:xfrm>
          <a:off x="143622" y="4194888"/>
          <a:ext cx="844949" cy="844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B2B0AE-D3DE-4576-87A9-C766CC486946}">
      <dsp:nvSpPr>
        <dsp:cNvPr id="0" name=""/>
        <dsp:cNvSpPr/>
      </dsp:nvSpPr>
      <dsp:spPr>
        <a:xfrm>
          <a:off x="1377840" y="3849227"/>
          <a:ext cx="3182332" cy="153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9" tIns="162589" rIns="162589" bIns="162589" numCol="1" spcCol="1270" anchor="ctr" anchorCtr="0">
          <a:noAutofit/>
        </a:bodyPr>
        <a:lstStyle/>
        <a:p>
          <a:pPr marL="0" lvl="0" indent="0" algn="l" defTabSz="889000">
            <a:lnSpc>
              <a:spcPct val="100000"/>
            </a:lnSpc>
            <a:spcBef>
              <a:spcPct val="0"/>
            </a:spcBef>
            <a:spcAft>
              <a:spcPct val="35000"/>
            </a:spcAft>
            <a:buNone/>
          </a:pPr>
          <a:r>
            <a:rPr lang="en-US" sz="2000" b="1" kern="1200" dirty="0"/>
            <a:t>Key aspects: </a:t>
          </a:r>
        </a:p>
      </dsp:txBody>
      <dsp:txXfrm>
        <a:off x="1377840" y="3849227"/>
        <a:ext cx="3182332" cy="1536270"/>
      </dsp:txXfrm>
    </dsp:sp>
    <dsp:sp modelId="{4F64C58F-1CF5-4252-9DCA-127590FD28DF}">
      <dsp:nvSpPr>
        <dsp:cNvPr id="0" name=""/>
        <dsp:cNvSpPr/>
      </dsp:nvSpPr>
      <dsp:spPr>
        <a:xfrm>
          <a:off x="3332049" y="3884490"/>
          <a:ext cx="3402994" cy="150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27" tIns="161327" rIns="161327" bIns="161327" numCol="1" spcCol="1270" anchor="ctr" anchorCtr="0">
          <a:noAutofit/>
        </a:bodyPr>
        <a:lstStyle/>
        <a:p>
          <a:pPr marL="0" lvl="0" indent="0" algn="l" defTabSz="622300">
            <a:lnSpc>
              <a:spcPct val="100000"/>
            </a:lnSpc>
            <a:spcBef>
              <a:spcPct val="0"/>
            </a:spcBef>
            <a:spcAft>
              <a:spcPct val="35000"/>
            </a:spcAft>
            <a:buNone/>
          </a:pPr>
          <a:r>
            <a:rPr lang="en-US" sz="1400" kern="1200" dirty="0"/>
            <a:t>Understanding visual content (objects, actions, relationships).</a:t>
          </a:r>
        </a:p>
        <a:p>
          <a:pPr marL="0" lvl="0" indent="0" algn="l" defTabSz="622300">
            <a:lnSpc>
              <a:spcPct val="100000"/>
            </a:lnSpc>
            <a:spcBef>
              <a:spcPct val="0"/>
            </a:spcBef>
            <a:spcAft>
              <a:spcPct val="35000"/>
            </a:spcAft>
            <a:buNone/>
          </a:pPr>
          <a:r>
            <a:rPr lang="en-US" sz="1400" kern="1200" dirty="0"/>
            <a:t>Translating visual understanding into natural language.</a:t>
          </a:r>
        </a:p>
        <a:p>
          <a:pPr marL="0" lvl="0" indent="0" algn="l" defTabSz="622300">
            <a:lnSpc>
              <a:spcPct val="100000"/>
            </a:lnSpc>
            <a:spcBef>
              <a:spcPct val="0"/>
            </a:spcBef>
            <a:spcAft>
              <a:spcPct val="35000"/>
            </a:spcAft>
            <a:buNone/>
          </a:pPr>
          <a:r>
            <a:rPr lang="en-US" sz="1400" kern="1200" dirty="0"/>
            <a:t>Generating grammatically correct and contextually relevant sentences.</a:t>
          </a:r>
        </a:p>
      </dsp:txBody>
      <dsp:txXfrm>
        <a:off x="3332049" y="3884490"/>
        <a:ext cx="3402994" cy="1509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70798-F7D6-4347-B38A-14CB6993371A}">
      <dsp:nvSpPr>
        <dsp:cNvPr id="0" name=""/>
        <dsp:cNvSpPr/>
      </dsp:nvSpPr>
      <dsp:spPr>
        <a:xfrm>
          <a:off x="4389" y="101744"/>
          <a:ext cx="2639454" cy="759824"/>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b="1" kern="1200" dirty="0"/>
            <a:t>Initial Choice: Flickr30k</a:t>
          </a:r>
          <a:endParaRPr lang="en-US" sz="2100" kern="1200" dirty="0"/>
        </a:p>
      </dsp:txBody>
      <dsp:txXfrm>
        <a:off x="4389" y="101744"/>
        <a:ext cx="2639454" cy="759824"/>
      </dsp:txXfrm>
    </dsp:sp>
    <dsp:sp modelId="{2F9BAB8E-7228-CB46-BD06-3BE1BCCCA146}">
      <dsp:nvSpPr>
        <dsp:cNvPr id="0" name=""/>
        <dsp:cNvSpPr/>
      </dsp:nvSpPr>
      <dsp:spPr>
        <a:xfrm>
          <a:off x="4389" y="861569"/>
          <a:ext cx="2639454" cy="330801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31,000 images</a:t>
          </a:r>
        </a:p>
        <a:p>
          <a:pPr marL="228600" lvl="1" indent="-228600" algn="l" defTabSz="933450">
            <a:lnSpc>
              <a:spcPct val="90000"/>
            </a:lnSpc>
            <a:spcBef>
              <a:spcPct val="0"/>
            </a:spcBef>
            <a:spcAft>
              <a:spcPct val="15000"/>
            </a:spcAft>
            <a:buChar char="•"/>
          </a:pPr>
          <a:r>
            <a:rPr lang="en-US" sz="2100" kern="1200" dirty="0"/>
            <a:t>Computationally</a:t>
          </a:r>
        </a:p>
        <a:p>
          <a:pPr marL="228600" lvl="1" indent="-228600" algn="l" defTabSz="933450">
            <a:lnSpc>
              <a:spcPct val="90000"/>
            </a:lnSpc>
            <a:spcBef>
              <a:spcPct val="0"/>
            </a:spcBef>
            <a:spcAft>
              <a:spcPct val="15000"/>
            </a:spcAft>
            <a:buChar char="•"/>
          </a:pPr>
          <a:r>
            <a:rPr lang="en-US" sz="2100" kern="1200" dirty="0"/>
            <a:t>Expensive</a:t>
          </a:r>
        </a:p>
        <a:p>
          <a:pPr marL="228600" lvl="1" indent="-228600" algn="l" defTabSz="933450">
            <a:lnSpc>
              <a:spcPct val="90000"/>
            </a:lnSpc>
            <a:spcBef>
              <a:spcPct val="0"/>
            </a:spcBef>
            <a:spcAft>
              <a:spcPct val="15000"/>
            </a:spcAft>
            <a:buChar char="•"/>
          </a:pPr>
          <a:r>
            <a:rPr lang="en-US" sz="2100" kern="1200" dirty="0"/>
            <a:t>Longer Runtime</a:t>
          </a:r>
        </a:p>
      </dsp:txBody>
      <dsp:txXfrm>
        <a:off x="4389" y="861569"/>
        <a:ext cx="2639454" cy="3308015"/>
      </dsp:txXfrm>
    </dsp:sp>
    <dsp:sp modelId="{B4BC0933-438A-0E41-B819-865E99472F5E}">
      <dsp:nvSpPr>
        <dsp:cNvPr id="0" name=""/>
        <dsp:cNvSpPr/>
      </dsp:nvSpPr>
      <dsp:spPr>
        <a:xfrm>
          <a:off x="3013367" y="101744"/>
          <a:ext cx="2639454" cy="759824"/>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dirty="0"/>
            <a:t>Dataset: Flickr8k </a:t>
          </a:r>
        </a:p>
      </dsp:txBody>
      <dsp:txXfrm>
        <a:off x="3013367" y="101744"/>
        <a:ext cx="2639454" cy="759824"/>
      </dsp:txXfrm>
    </dsp:sp>
    <dsp:sp modelId="{302D4596-88C0-2449-A22C-8BAFC5068FE2}">
      <dsp:nvSpPr>
        <dsp:cNvPr id="0" name=""/>
        <dsp:cNvSpPr/>
      </dsp:nvSpPr>
      <dsp:spPr>
        <a:xfrm>
          <a:off x="3013367" y="861569"/>
          <a:ext cx="2639454" cy="330801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8,ooo images collected</a:t>
          </a:r>
        </a:p>
        <a:p>
          <a:pPr marL="228600" lvl="1" indent="-228600" algn="l" defTabSz="933450">
            <a:lnSpc>
              <a:spcPct val="90000"/>
            </a:lnSpc>
            <a:spcBef>
              <a:spcPct val="0"/>
            </a:spcBef>
            <a:spcAft>
              <a:spcPct val="15000"/>
            </a:spcAft>
            <a:buChar char="•"/>
          </a:pPr>
          <a:r>
            <a:rPr lang="en-US" sz="2100" kern="1200" dirty="0"/>
            <a:t>5 independent and descriptive, human-generated captions per image</a:t>
          </a:r>
        </a:p>
      </dsp:txBody>
      <dsp:txXfrm>
        <a:off x="3013367" y="861569"/>
        <a:ext cx="2639454" cy="3308015"/>
      </dsp:txXfrm>
    </dsp:sp>
    <dsp:sp modelId="{13CC2ABE-A2AC-C04A-B1B4-A615C44AA983}">
      <dsp:nvSpPr>
        <dsp:cNvPr id="0" name=""/>
        <dsp:cNvSpPr/>
      </dsp:nvSpPr>
      <dsp:spPr>
        <a:xfrm>
          <a:off x="6022345" y="101744"/>
          <a:ext cx="2639454" cy="759824"/>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dirty="0"/>
            <a:t>Characteristics: </a:t>
          </a:r>
        </a:p>
      </dsp:txBody>
      <dsp:txXfrm>
        <a:off x="6022345" y="101744"/>
        <a:ext cx="2639454" cy="759824"/>
      </dsp:txXfrm>
    </dsp:sp>
    <dsp:sp modelId="{14BA05DC-12E6-3745-8E12-F31BC87FCD05}">
      <dsp:nvSpPr>
        <dsp:cNvPr id="0" name=""/>
        <dsp:cNvSpPr/>
      </dsp:nvSpPr>
      <dsp:spPr>
        <a:xfrm>
          <a:off x="6022345" y="861569"/>
          <a:ext cx="2639454" cy="330801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Diverse range of everyday scenes, activities, and objects</a:t>
          </a:r>
        </a:p>
        <a:p>
          <a:pPr marL="228600" lvl="1" indent="-228600" algn="l" defTabSz="933450">
            <a:lnSpc>
              <a:spcPct val="90000"/>
            </a:lnSpc>
            <a:spcBef>
              <a:spcPct val="0"/>
            </a:spcBef>
            <a:spcAft>
              <a:spcPct val="15000"/>
            </a:spcAft>
            <a:buChar char="•"/>
          </a:pPr>
          <a:r>
            <a:rPr lang="en-US" sz="2100" kern="1200"/>
            <a:t>Captures different human perspectives on image description</a:t>
          </a:r>
        </a:p>
      </dsp:txBody>
      <dsp:txXfrm>
        <a:off x="6022345" y="861569"/>
        <a:ext cx="2639454" cy="3308015"/>
      </dsp:txXfrm>
    </dsp:sp>
    <dsp:sp modelId="{A43B23B8-0563-9043-BD08-6CBA7767AB70}">
      <dsp:nvSpPr>
        <dsp:cNvPr id="0" name=""/>
        <dsp:cNvSpPr/>
      </dsp:nvSpPr>
      <dsp:spPr>
        <a:xfrm>
          <a:off x="9031323" y="101744"/>
          <a:ext cx="2639454" cy="759824"/>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a:t>Advantages: </a:t>
          </a:r>
        </a:p>
      </dsp:txBody>
      <dsp:txXfrm>
        <a:off x="9031323" y="101744"/>
        <a:ext cx="2639454" cy="759824"/>
      </dsp:txXfrm>
    </dsp:sp>
    <dsp:sp modelId="{92F84F8D-1DC5-514E-91C5-A1DE28923EA5}">
      <dsp:nvSpPr>
        <dsp:cNvPr id="0" name=""/>
        <dsp:cNvSpPr/>
      </dsp:nvSpPr>
      <dsp:spPr>
        <a:xfrm>
          <a:off x="9031323" y="861569"/>
          <a:ext cx="2639454" cy="330801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Well-established benchmark in the field</a:t>
          </a:r>
        </a:p>
        <a:p>
          <a:pPr marL="228600" lvl="1" indent="-228600" algn="l" defTabSz="933450">
            <a:lnSpc>
              <a:spcPct val="90000"/>
            </a:lnSpc>
            <a:spcBef>
              <a:spcPct val="0"/>
            </a:spcBef>
            <a:spcAft>
              <a:spcPct val="15000"/>
            </a:spcAft>
            <a:buChar char="•"/>
          </a:pPr>
          <a:r>
            <a:rPr lang="en-US" sz="2100" kern="1200"/>
            <a:t>Allows for direct comparison with other models</a:t>
          </a:r>
        </a:p>
        <a:p>
          <a:pPr marL="228600" lvl="1" indent="-228600" algn="l" defTabSz="933450">
            <a:lnSpc>
              <a:spcPct val="90000"/>
            </a:lnSpc>
            <a:spcBef>
              <a:spcPct val="0"/>
            </a:spcBef>
            <a:spcAft>
              <a:spcPct val="15000"/>
            </a:spcAft>
            <a:buChar char="•"/>
          </a:pPr>
          <a:r>
            <a:rPr lang="en-US" sz="2100" kern="1200"/>
            <a:t>Large enough for deep learning, yet manageable for experimentation</a:t>
          </a:r>
        </a:p>
      </dsp:txBody>
      <dsp:txXfrm>
        <a:off x="9031323" y="861569"/>
        <a:ext cx="2639454" cy="33080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6FC4E-7201-0741-8BF2-230078D9EBD3}">
      <dsp:nvSpPr>
        <dsp:cNvPr id="0" name=""/>
        <dsp:cNvSpPr/>
      </dsp:nvSpPr>
      <dsp:spPr>
        <a:xfrm>
          <a:off x="0" y="0"/>
          <a:ext cx="6000156" cy="1111999"/>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 Preprocessing: Image and Text Preprocessing</a:t>
          </a:r>
        </a:p>
      </dsp:txBody>
      <dsp:txXfrm>
        <a:off x="32569" y="32569"/>
        <a:ext cx="4670118" cy="1046861"/>
      </dsp:txXfrm>
    </dsp:sp>
    <dsp:sp modelId="{480442D5-46E7-494B-8188-9E57E9CEA8FB}">
      <dsp:nvSpPr>
        <dsp:cNvPr id="0" name=""/>
        <dsp:cNvSpPr/>
      </dsp:nvSpPr>
      <dsp:spPr>
        <a:xfrm>
          <a:off x="448063" y="1266444"/>
          <a:ext cx="6000156" cy="1111999"/>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Use of CNN for feature extraction:</a:t>
          </a:r>
        </a:p>
        <a:p>
          <a:pPr marL="0" lvl="0" indent="0" algn="ctr" defTabSz="1111250">
            <a:lnSpc>
              <a:spcPct val="90000"/>
            </a:lnSpc>
            <a:spcBef>
              <a:spcPct val="0"/>
            </a:spcBef>
            <a:spcAft>
              <a:spcPct val="35000"/>
            </a:spcAft>
            <a:buNone/>
          </a:pPr>
          <a:r>
            <a:rPr lang="en-US" sz="2500" kern="1200" dirty="0"/>
            <a:t>Pre-trained Model – DenseNet201</a:t>
          </a:r>
        </a:p>
      </dsp:txBody>
      <dsp:txXfrm>
        <a:off x="480632" y="1299013"/>
        <a:ext cx="4764155" cy="1046861"/>
      </dsp:txXfrm>
    </dsp:sp>
    <dsp:sp modelId="{BF8794EE-AA60-F64A-BE68-C978735F64CB}">
      <dsp:nvSpPr>
        <dsp:cNvPr id="0" name=""/>
        <dsp:cNvSpPr/>
      </dsp:nvSpPr>
      <dsp:spPr>
        <a:xfrm>
          <a:off x="896127" y="2532888"/>
          <a:ext cx="6000156" cy="1111999"/>
        </a:xfrm>
        <a:prstGeom prst="roundRect">
          <a:avLst>
            <a:gd name="adj" fmla="val 10000"/>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Use of LSTM for sequence generation</a:t>
          </a:r>
        </a:p>
      </dsp:txBody>
      <dsp:txXfrm>
        <a:off x="928696" y="2565457"/>
        <a:ext cx="4764155" cy="1046861"/>
      </dsp:txXfrm>
    </dsp:sp>
    <dsp:sp modelId="{6212BBA8-6C51-3E48-A95A-B44B81C1195A}">
      <dsp:nvSpPr>
        <dsp:cNvPr id="0" name=""/>
        <dsp:cNvSpPr/>
      </dsp:nvSpPr>
      <dsp:spPr>
        <a:xfrm>
          <a:off x="1344190" y="3799332"/>
          <a:ext cx="6000156" cy="1111999"/>
        </a:xfrm>
        <a:prstGeom prst="roundRect">
          <a:avLst>
            <a:gd name="adj" fmla="val 10000"/>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Incorporation</a:t>
          </a:r>
          <a:r>
            <a:rPr lang="en-US" sz="2500" kern="1200" baseline="0" dirty="0"/>
            <a:t> of attention mechanism</a:t>
          </a:r>
          <a:endParaRPr lang="en-US" sz="2500" kern="1200" dirty="0"/>
        </a:p>
      </dsp:txBody>
      <dsp:txXfrm>
        <a:off x="1376759" y="3831901"/>
        <a:ext cx="4764155" cy="1046861"/>
      </dsp:txXfrm>
    </dsp:sp>
    <dsp:sp modelId="{6D6551EA-5A32-964A-9D8E-0E5FDE8E9591}">
      <dsp:nvSpPr>
        <dsp:cNvPr id="0" name=""/>
        <dsp:cNvSpPr/>
      </dsp:nvSpPr>
      <dsp:spPr>
        <a:xfrm>
          <a:off x="1792254" y="5065776"/>
          <a:ext cx="6000156" cy="1111999"/>
        </a:xfrm>
        <a:prstGeom prst="roundRect">
          <a:avLst>
            <a:gd name="adj" fmla="val 10000"/>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Training</a:t>
          </a:r>
          <a:r>
            <a:rPr lang="en-US" sz="2500" kern="1200" baseline="0" dirty="0"/>
            <a:t> the model and Evaluation</a:t>
          </a:r>
          <a:endParaRPr lang="en-US" sz="2500" kern="1200" dirty="0"/>
        </a:p>
      </dsp:txBody>
      <dsp:txXfrm>
        <a:off x="1824823" y="5098345"/>
        <a:ext cx="4764155" cy="1046861"/>
      </dsp:txXfrm>
    </dsp:sp>
    <dsp:sp modelId="{AEFBC3B4-D38D-6842-89FB-10F67B6262D5}">
      <dsp:nvSpPr>
        <dsp:cNvPr id="0" name=""/>
        <dsp:cNvSpPr/>
      </dsp:nvSpPr>
      <dsp:spPr>
        <a:xfrm>
          <a:off x="5277356" y="812377"/>
          <a:ext cx="722799" cy="722799"/>
        </a:xfrm>
        <a:prstGeom prst="downArrow">
          <a:avLst>
            <a:gd name="adj1" fmla="val 55000"/>
            <a:gd name="adj2" fmla="val 45000"/>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439986" y="812377"/>
        <a:ext cx="397539" cy="543906"/>
      </dsp:txXfrm>
    </dsp:sp>
    <dsp:sp modelId="{331729C0-0B31-BE4E-B037-5B1400E35EF0}">
      <dsp:nvSpPr>
        <dsp:cNvPr id="0" name=""/>
        <dsp:cNvSpPr/>
      </dsp:nvSpPr>
      <dsp:spPr>
        <a:xfrm>
          <a:off x="5725420" y="2078821"/>
          <a:ext cx="722799" cy="722799"/>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888050" y="2078821"/>
        <a:ext cx="397539" cy="543906"/>
      </dsp:txXfrm>
    </dsp:sp>
    <dsp:sp modelId="{831628D3-F62A-8B44-999F-E33271D63401}">
      <dsp:nvSpPr>
        <dsp:cNvPr id="0" name=""/>
        <dsp:cNvSpPr/>
      </dsp:nvSpPr>
      <dsp:spPr>
        <a:xfrm>
          <a:off x="6173483" y="3326732"/>
          <a:ext cx="722799" cy="722799"/>
        </a:xfrm>
        <a:prstGeom prst="downArrow">
          <a:avLst>
            <a:gd name="adj1" fmla="val 55000"/>
            <a:gd name="adj2" fmla="val 45000"/>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336113" y="3326732"/>
        <a:ext cx="397539" cy="543906"/>
      </dsp:txXfrm>
    </dsp:sp>
    <dsp:sp modelId="{85999AB5-FEAD-E949-B776-B914317FF267}">
      <dsp:nvSpPr>
        <dsp:cNvPr id="0" name=""/>
        <dsp:cNvSpPr/>
      </dsp:nvSpPr>
      <dsp:spPr>
        <a:xfrm>
          <a:off x="6621547" y="4605532"/>
          <a:ext cx="722799" cy="722799"/>
        </a:xfrm>
        <a:prstGeom prst="downArrow">
          <a:avLst>
            <a:gd name="adj1" fmla="val 55000"/>
            <a:gd name="adj2" fmla="val 45000"/>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784177" y="4605532"/>
        <a:ext cx="397539" cy="543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A2586-B5FA-7449-BB7A-66DFA9DA6F89}">
      <dsp:nvSpPr>
        <dsp:cNvPr id="0" name=""/>
        <dsp:cNvSpPr/>
      </dsp:nvSpPr>
      <dsp:spPr>
        <a:xfrm>
          <a:off x="0" y="782177"/>
          <a:ext cx="2600739" cy="3641034"/>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2764" tIns="330200" rIns="202764" bIns="330200" numCol="1" spcCol="1270" anchor="t" anchorCtr="0">
          <a:noAutofit/>
        </a:bodyPr>
        <a:lstStyle/>
        <a:p>
          <a:pPr marL="0" lvl="0" indent="0" algn="l" defTabSz="889000">
            <a:lnSpc>
              <a:spcPct val="90000"/>
            </a:lnSpc>
            <a:spcBef>
              <a:spcPct val="0"/>
            </a:spcBef>
            <a:spcAft>
              <a:spcPct val="35000"/>
            </a:spcAft>
            <a:buNone/>
          </a:pPr>
          <a:r>
            <a:rPr lang="en-US" sz="2000" kern="1200" dirty="0"/>
            <a:t>Image Preprocessing</a:t>
          </a:r>
        </a:p>
        <a:p>
          <a:pPr marL="228600" lvl="1" indent="-228600" algn="l" defTabSz="889000">
            <a:lnSpc>
              <a:spcPct val="90000"/>
            </a:lnSpc>
            <a:spcBef>
              <a:spcPct val="0"/>
            </a:spcBef>
            <a:spcAft>
              <a:spcPct val="15000"/>
            </a:spcAft>
            <a:buChar char="•"/>
          </a:pPr>
          <a:r>
            <a:rPr lang="en-US" sz="2000" kern="1200" dirty="0"/>
            <a:t>Resizing</a:t>
          </a:r>
        </a:p>
        <a:p>
          <a:pPr marL="228600" lvl="1" indent="-228600" algn="l" defTabSz="889000">
            <a:lnSpc>
              <a:spcPct val="90000"/>
            </a:lnSpc>
            <a:spcBef>
              <a:spcPct val="0"/>
            </a:spcBef>
            <a:spcAft>
              <a:spcPct val="15000"/>
            </a:spcAft>
            <a:buChar char="•"/>
          </a:pPr>
          <a:r>
            <a:rPr lang="en-US" sz="2000" kern="1200" dirty="0"/>
            <a:t>Normalization</a:t>
          </a:r>
        </a:p>
      </dsp:txBody>
      <dsp:txXfrm>
        <a:off x="0" y="2165770"/>
        <a:ext cx="2600739" cy="2184620"/>
      </dsp:txXfrm>
    </dsp:sp>
    <dsp:sp modelId="{4EE3A473-1EBE-B04F-B6D6-7CF9648BC383}">
      <dsp:nvSpPr>
        <dsp:cNvPr id="0" name=""/>
        <dsp:cNvSpPr/>
      </dsp:nvSpPr>
      <dsp:spPr>
        <a:xfrm>
          <a:off x="754214" y="1146280"/>
          <a:ext cx="1092310" cy="1092310"/>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161" tIns="12700" rIns="8516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14179" y="1306245"/>
        <a:ext cx="772380" cy="772380"/>
      </dsp:txXfrm>
    </dsp:sp>
    <dsp:sp modelId="{B407DCBA-4246-4746-A9F2-9A705187F864}">
      <dsp:nvSpPr>
        <dsp:cNvPr id="0" name=""/>
        <dsp:cNvSpPr/>
      </dsp:nvSpPr>
      <dsp:spPr>
        <a:xfrm>
          <a:off x="0" y="4423139"/>
          <a:ext cx="2600739"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F79120-4EFA-E64F-8268-D24DE8F18302}">
      <dsp:nvSpPr>
        <dsp:cNvPr id="0" name=""/>
        <dsp:cNvSpPr/>
      </dsp:nvSpPr>
      <dsp:spPr>
        <a:xfrm>
          <a:off x="2860812" y="782177"/>
          <a:ext cx="2600739" cy="3641034"/>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2764" tIns="330200" rIns="202764" bIns="330200" numCol="1" spcCol="1270" anchor="t" anchorCtr="0">
          <a:noAutofit/>
        </a:bodyPr>
        <a:lstStyle/>
        <a:p>
          <a:pPr marL="0" lvl="0" indent="0" algn="l" defTabSz="889000">
            <a:lnSpc>
              <a:spcPct val="90000"/>
            </a:lnSpc>
            <a:spcBef>
              <a:spcPct val="0"/>
            </a:spcBef>
            <a:spcAft>
              <a:spcPct val="35000"/>
            </a:spcAft>
            <a:buNone/>
          </a:pPr>
          <a:r>
            <a:rPr lang="en-US" sz="2000" kern="1200" dirty="0"/>
            <a:t>Text Preprocessing</a:t>
          </a:r>
        </a:p>
        <a:p>
          <a:pPr marL="228600" lvl="1" indent="-228600" algn="l" defTabSz="889000">
            <a:lnSpc>
              <a:spcPct val="90000"/>
            </a:lnSpc>
            <a:spcBef>
              <a:spcPct val="0"/>
            </a:spcBef>
            <a:spcAft>
              <a:spcPct val="15000"/>
            </a:spcAft>
            <a:buChar char="•"/>
          </a:pPr>
          <a:r>
            <a:rPr lang="en-US" sz="2000" kern="1200" dirty="0"/>
            <a:t>Tokenization</a:t>
          </a:r>
        </a:p>
        <a:p>
          <a:pPr marL="228600" lvl="1" indent="-228600" algn="l" defTabSz="889000">
            <a:lnSpc>
              <a:spcPct val="90000"/>
            </a:lnSpc>
            <a:spcBef>
              <a:spcPct val="0"/>
            </a:spcBef>
            <a:spcAft>
              <a:spcPct val="15000"/>
            </a:spcAft>
            <a:buChar char="•"/>
          </a:pPr>
          <a:r>
            <a:rPr lang="en-US" sz="2000" kern="1200" dirty="0"/>
            <a:t>Vocabulary Creation</a:t>
          </a:r>
        </a:p>
        <a:p>
          <a:pPr marL="228600" lvl="1" indent="-228600" algn="l" defTabSz="889000">
            <a:lnSpc>
              <a:spcPct val="90000"/>
            </a:lnSpc>
            <a:spcBef>
              <a:spcPct val="0"/>
            </a:spcBef>
            <a:spcAft>
              <a:spcPct val="15000"/>
            </a:spcAft>
            <a:buChar char="•"/>
          </a:pPr>
          <a:r>
            <a:rPr lang="en-US" sz="2000" kern="1200" dirty="0"/>
            <a:t>Padding Sequence</a:t>
          </a:r>
        </a:p>
      </dsp:txBody>
      <dsp:txXfrm>
        <a:off x="2860812" y="2165770"/>
        <a:ext cx="2600739" cy="2184620"/>
      </dsp:txXfrm>
    </dsp:sp>
    <dsp:sp modelId="{A01E6DB0-1F61-C94F-A687-109986DD4B0C}">
      <dsp:nvSpPr>
        <dsp:cNvPr id="0" name=""/>
        <dsp:cNvSpPr/>
      </dsp:nvSpPr>
      <dsp:spPr>
        <a:xfrm>
          <a:off x="3615027" y="1146280"/>
          <a:ext cx="1092310" cy="1092310"/>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161" tIns="12700" rIns="8516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774992" y="1306245"/>
        <a:ext cx="772380" cy="772380"/>
      </dsp:txXfrm>
    </dsp:sp>
    <dsp:sp modelId="{0AB7D376-5FBC-9644-962F-6D28D86A753D}">
      <dsp:nvSpPr>
        <dsp:cNvPr id="0" name=""/>
        <dsp:cNvSpPr/>
      </dsp:nvSpPr>
      <dsp:spPr>
        <a:xfrm>
          <a:off x="2860812" y="4423139"/>
          <a:ext cx="2600739"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213A92-3CE6-D64F-9CE0-3518A210959F}">
      <dsp:nvSpPr>
        <dsp:cNvPr id="0" name=""/>
        <dsp:cNvSpPr/>
      </dsp:nvSpPr>
      <dsp:spPr>
        <a:xfrm>
          <a:off x="5721625" y="782177"/>
          <a:ext cx="2600739" cy="3641034"/>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2764" tIns="330200" rIns="202764" bIns="330200" numCol="1" spcCol="1270" anchor="t" anchorCtr="0">
          <a:noAutofit/>
        </a:bodyPr>
        <a:lstStyle/>
        <a:p>
          <a:pPr marL="0" lvl="0" indent="0" algn="l" defTabSz="889000">
            <a:lnSpc>
              <a:spcPct val="90000"/>
            </a:lnSpc>
            <a:spcBef>
              <a:spcPct val="0"/>
            </a:spcBef>
            <a:spcAft>
              <a:spcPct val="35000"/>
            </a:spcAft>
            <a:buNone/>
          </a:pPr>
          <a:r>
            <a:rPr lang="en-US" sz="2000" kern="1200" dirty="0"/>
            <a:t>Splitting dataset into training and validation sets</a:t>
          </a:r>
        </a:p>
      </dsp:txBody>
      <dsp:txXfrm>
        <a:off x="5721625" y="2165770"/>
        <a:ext cx="2600739" cy="2184620"/>
      </dsp:txXfrm>
    </dsp:sp>
    <dsp:sp modelId="{C20A5B9C-3107-5B47-AE18-C9AB04B03D4C}">
      <dsp:nvSpPr>
        <dsp:cNvPr id="0" name=""/>
        <dsp:cNvSpPr/>
      </dsp:nvSpPr>
      <dsp:spPr>
        <a:xfrm>
          <a:off x="6475840" y="1146280"/>
          <a:ext cx="1092310" cy="1092310"/>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161" tIns="12700" rIns="85161"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635805" y="1306245"/>
        <a:ext cx="772380" cy="772380"/>
      </dsp:txXfrm>
    </dsp:sp>
    <dsp:sp modelId="{1062EC47-7730-854C-9624-17D281A3757A}">
      <dsp:nvSpPr>
        <dsp:cNvPr id="0" name=""/>
        <dsp:cNvSpPr/>
      </dsp:nvSpPr>
      <dsp:spPr>
        <a:xfrm>
          <a:off x="5721625" y="4423139"/>
          <a:ext cx="2600739"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7DA31-22EB-4274-B254-1DB2B31029D6}">
      <dsp:nvSpPr>
        <dsp:cNvPr id="0" name=""/>
        <dsp:cNvSpPr/>
      </dsp:nvSpPr>
      <dsp:spPr>
        <a:xfrm>
          <a:off x="0" y="2092"/>
          <a:ext cx="7293610" cy="10605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C3BAE7-60B3-4729-AAFE-F0B80BFCA36F}">
      <dsp:nvSpPr>
        <dsp:cNvPr id="0" name=""/>
        <dsp:cNvSpPr/>
      </dsp:nvSpPr>
      <dsp:spPr>
        <a:xfrm>
          <a:off x="320818" y="240717"/>
          <a:ext cx="583306" cy="5833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341B8A-CA48-4732-B943-55C1C66C7472}">
      <dsp:nvSpPr>
        <dsp:cNvPr id="0" name=""/>
        <dsp:cNvSpPr/>
      </dsp:nvSpPr>
      <dsp:spPr>
        <a:xfrm>
          <a:off x="1224942" y="2092"/>
          <a:ext cx="3282124"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77900">
            <a:lnSpc>
              <a:spcPct val="100000"/>
            </a:lnSpc>
            <a:spcBef>
              <a:spcPct val="0"/>
            </a:spcBef>
            <a:spcAft>
              <a:spcPct val="35000"/>
            </a:spcAft>
            <a:buNone/>
          </a:pPr>
          <a:r>
            <a:rPr lang="en-US" sz="2200" kern="1200"/>
            <a:t>Model Used: </a:t>
          </a:r>
        </a:p>
      </dsp:txBody>
      <dsp:txXfrm>
        <a:off x="1224942" y="2092"/>
        <a:ext cx="3282124" cy="1060556"/>
      </dsp:txXfrm>
    </dsp:sp>
    <dsp:sp modelId="{8A02FC3E-BFD2-49FC-9282-33799870CF52}">
      <dsp:nvSpPr>
        <dsp:cNvPr id="0" name=""/>
        <dsp:cNvSpPr/>
      </dsp:nvSpPr>
      <dsp:spPr>
        <a:xfrm>
          <a:off x="4507067" y="2092"/>
          <a:ext cx="2786542"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622300">
            <a:lnSpc>
              <a:spcPct val="100000"/>
            </a:lnSpc>
            <a:spcBef>
              <a:spcPct val="0"/>
            </a:spcBef>
            <a:spcAft>
              <a:spcPct val="35000"/>
            </a:spcAft>
            <a:buNone/>
          </a:pPr>
          <a:r>
            <a:rPr lang="en-US" sz="1400" kern="1200"/>
            <a:t>Initial choice: VGG16 or ResNet</a:t>
          </a:r>
        </a:p>
        <a:p>
          <a:pPr marL="0" lvl="0" indent="0" algn="l" defTabSz="622300">
            <a:lnSpc>
              <a:spcPct val="100000"/>
            </a:lnSpc>
            <a:spcBef>
              <a:spcPct val="0"/>
            </a:spcBef>
            <a:spcAft>
              <a:spcPct val="35000"/>
            </a:spcAft>
            <a:buNone/>
          </a:pPr>
          <a:r>
            <a:rPr lang="en-US" sz="1400" kern="1200" dirty="0"/>
            <a:t>Pre-trained Model: DenseNet201</a:t>
          </a:r>
        </a:p>
      </dsp:txBody>
      <dsp:txXfrm>
        <a:off x="4507067" y="2092"/>
        <a:ext cx="2786542" cy="1060556"/>
      </dsp:txXfrm>
    </dsp:sp>
    <dsp:sp modelId="{1D3EBCDE-62B7-4266-8F5D-FEED9996879B}">
      <dsp:nvSpPr>
        <dsp:cNvPr id="0" name=""/>
        <dsp:cNvSpPr/>
      </dsp:nvSpPr>
      <dsp:spPr>
        <a:xfrm>
          <a:off x="0" y="1327788"/>
          <a:ext cx="7293610" cy="10605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DE17C3-152E-487C-B192-1F50931A1481}">
      <dsp:nvSpPr>
        <dsp:cNvPr id="0" name=""/>
        <dsp:cNvSpPr/>
      </dsp:nvSpPr>
      <dsp:spPr>
        <a:xfrm>
          <a:off x="320818" y="1566413"/>
          <a:ext cx="583306" cy="5833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3EC52A-3D5D-40F3-9F54-B2ED09058CFA}">
      <dsp:nvSpPr>
        <dsp:cNvPr id="0" name=""/>
        <dsp:cNvSpPr/>
      </dsp:nvSpPr>
      <dsp:spPr>
        <a:xfrm>
          <a:off x="1224942" y="1327788"/>
          <a:ext cx="3282124"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77900">
            <a:lnSpc>
              <a:spcPct val="100000"/>
            </a:lnSpc>
            <a:spcBef>
              <a:spcPct val="0"/>
            </a:spcBef>
            <a:spcAft>
              <a:spcPct val="35000"/>
            </a:spcAft>
            <a:buNone/>
          </a:pPr>
          <a:r>
            <a:rPr lang="en-US" sz="2200" kern="1200"/>
            <a:t>Why DenseNet201?</a:t>
          </a:r>
        </a:p>
      </dsp:txBody>
      <dsp:txXfrm>
        <a:off x="1224942" y="1327788"/>
        <a:ext cx="3282124" cy="1060556"/>
      </dsp:txXfrm>
    </dsp:sp>
    <dsp:sp modelId="{F7692978-8C4B-403A-83E4-0B81C1633D74}">
      <dsp:nvSpPr>
        <dsp:cNvPr id="0" name=""/>
        <dsp:cNvSpPr/>
      </dsp:nvSpPr>
      <dsp:spPr>
        <a:xfrm>
          <a:off x="4507067" y="1327788"/>
          <a:ext cx="2786542"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622300">
            <a:lnSpc>
              <a:spcPct val="100000"/>
            </a:lnSpc>
            <a:spcBef>
              <a:spcPct val="0"/>
            </a:spcBef>
            <a:spcAft>
              <a:spcPct val="35000"/>
            </a:spcAft>
            <a:buNone/>
          </a:pPr>
          <a:r>
            <a:rPr lang="en-US" sz="1400" kern="1200" dirty="0"/>
            <a:t>Efficient Feature Propagation</a:t>
          </a:r>
        </a:p>
        <a:p>
          <a:pPr marL="0" lvl="0" indent="0" algn="l" defTabSz="622300">
            <a:lnSpc>
              <a:spcPct val="100000"/>
            </a:lnSpc>
            <a:spcBef>
              <a:spcPct val="0"/>
            </a:spcBef>
            <a:spcAft>
              <a:spcPct val="35000"/>
            </a:spcAft>
            <a:buNone/>
          </a:pPr>
          <a:r>
            <a:rPr lang="en-US" sz="1400" kern="1200"/>
            <a:t>Fewer Parameters</a:t>
          </a:r>
        </a:p>
        <a:p>
          <a:pPr marL="0" lvl="0" indent="0" algn="l" defTabSz="622300">
            <a:lnSpc>
              <a:spcPct val="100000"/>
            </a:lnSpc>
            <a:spcBef>
              <a:spcPct val="0"/>
            </a:spcBef>
            <a:spcAft>
              <a:spcPct val="35000"/>
            </a:spcAft>
            <a:buNone/>
          </a:pPr>
          <a:r>
            <a:rPr lang="en-US" sz="1400" kern="1200"/>
            <a:t>High Accuracy</a:t>
          </a:r>
        </a:p>
      </dsp:txBody>
      <dsp:txXfrm>
        <a:off x="4507067" y="1327788"/>
        <a:ext cx="2786542" cy="1060556"/>
      </dsp:txXfrm>
    </dsp:sp>
    <dsp:sp modelId="{CDBFF19A-C249-4C6C-87A9-4C9029915138}">
      <dsp:nvSpPr>
        <dsp:cNvPr id="0" name=""/>
        <dsp:cNvSpPr/>
      </dsp:nvSpPr>
      <dsp:spPr>
        <a:xfrm>
          <a:off x="0" y="2653484"/>
          <a:ext cx="7293610" cy="10605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533CF4-71B4-4E11-87C9-14CBAD9D5A66}">
      <dsp:nvSpPr>
        <dsp:cNvPr id="0" name=""/>
        <dsp:cNvSpPr/>
      </dsp:nvSpPr>
      <dsp:spPr>
        <a:xfrm>
          <a:off x="320818" y="2892109"/>
          <a:ext cx="583306" cy="5833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1E74B1-5665-4DD9-9D1D-4274A0F52873}">
      <dsp:nvSpPr>
        <dsp:cNvPr id="0" name=""/>
        <dsp:cNvSpPr/>
      </dsp:nvSpPr>
      <dsp:spPr>
        <a:xfrm>
          <a:off x="1224942" y="2653484"/>
          <a:ext cx="3282124"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77900">
            <a:lnSpc>
              <a:spcPct val="100000"/>
            </a:lnSpc>
            <a:spcBef>
              <a:spcPct val="0"/>
            </a:spcBef>
            <a:spcAft>
              <a:spcPct val="35000"/>
            </a:spcAft>
            <a:buNone/>
          </a:pPr>
          <a:r>
            <a:rPr lang="en-US" sz="2200" kern="1200"/>
            <a:t>Important features</a:t>
          </a:r>
        </a:p>
      </dsp:txBody>
      <dsp:txXfrm>
        <a:off x="1224942" y="2653484"/>
        <a:ext cx="3282124" cy="1060556"/>
      </dsp:txXfrm>
    </dsp:sp>
    <dsp:sp modelId="{6A172AF7-F8CB-4682-AC52-DA05C0A85A68}">
      <dsp:nvSpPr>
        <dsp:cNvPr id="0" name=""/>
        <dsp:cNvSpPr/>
      </dsp:nvSpPr>
      <dsp:spPr>
        <a:xfrm>
          <a:off x="4507067" y="2653484"/>
          <a:ext cx="2786542"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622300">
            <a:lnSpc>
              <a:spcPct val="100000"/>
            </a:lnSpc>
            <a:spcBef>
              <a:spcPct val="0"/>
            </a:spcBef>
            <a:spcAft>
              <a:spcPct val="35000"/>
            </a:spcAft>
            <a:buNone/>
          </a:pPr>
          <a:r>
            <a:rPr lang="en-US" sz="1400" kern="1200"/>
            <a:t>Edges and Textures</a:t>
          </a:r>
        </a:p>
        <a:p>
          <a:pPr marL="0" lvl="0" indent="0" algn="l" defTabSz="622300">
            <a:lnSpc>
              <a:spcPct val="100000"/>
            </a:lnSpc>
            <a:spcBef>
              <a:spcPct val="0"/>
            </a:spcBef>
            <a:spcAft>
              <a:spcPct val="35000"/>
            </a:spcAft>
            <a:buNone/>
          </a:pPr>
          <a:r>
            <a:rPr lang="en-US" sz="1400" kern="1200" dirty="0"/>
            <a:t>Shapes and Objects</a:t>
          </a:r>
        </a:p>
        <a:p>
          <a:pPr marL="0" lvl="0" indent="0" algn="l" defTabSz="622300">
            <a:lnSpc>
              <a:spcPct val="100000"/>
            </a:lnSpc>
            <a:spcBef>
              <a:spcPct val="0"/>
            </a:spcBef>
            <a:spcAft>
              <a:spcPct val="35000"/>
            </a:spcAft>
            <a:buNone/>
          </a:pPr>
          <a:r>
            <a:rPr lang="en-US" sz="1400" kern="1200"/>
            <a:t>Contextual Information</a:t>
          </a:r>
        </a:p>
      </dsp:txBody>
      <dsp:txXfrm>
        <a:off x="4507067" y="2653484"/>
        <a:ext cx="2786542" cy="1060556"/>
      </dsp:txXfrm>
    </dsp:sp>
    <dsp:sp modelId="{7C996ED8-8F51-467A-BEB5-7A9EB48CEDFC}">
      <dsp:nvSpPr>
        <dsp:cNvPr id="0" name=""/>
        <dsp:cNvSpPr/>
      </dsp:nvSpPr>
      <dsp:spPr>
        <a:xfrm>
          <a:off x="0" y="3979179"/>
          <a:ext cx="7293610" cy="10605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BF3CA-7865-4333-8026-4AE2FF6EC704}">
      <dsp:nvSpPr>
        <dsp:cNvPr id="0" name=""/>
        <dsp:cNvSpPr/>
      </dsp:nvSpPr>
      <dsp:spPr>
        <a:xfrm>
          <a:off x="320818" y="4217805"/>
          <a:ext cx="583306" cy="5833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D24AA7-DE91-4428-9537-729B5438B641}">
      <dsp:nvSpPr>
        <dsp:cNvPr id="0" name=""/>
        <dsp:cNvSpPr/>
      </dsp:nvSpPr>
      <dsp:spPr>
        <a:xfrm>
          <a:off x="1224942" y="3979179"/>
          <a:ext cx="6068667"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77900">
            <a:lnSpc>
              <a:spcPct val="100000"/>
            </a:lnSpc>
            <a:spcBef>
              <a:spcPct val="0"/>
            </a:spcBef>
            <a:spcAft>
              <a:spcPct val="35000"/>
            </a:spcAft>
            <a:buNone/>
          </a:pPr>
          <a:r>
            <a:rPr lang="en-US" sz="2200" kern="1200" dirty="0"/>
            <a:t>How CNN is used to extract features from Images</a:t>
          </a:r>
        </a:p>
      </dsp:txBody>
      <dsp:txXfrm>
        <a:off x="1224942" y="3979179"/>
        <a:ext cx="6068667" cy="10605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D24C1-2293-422E-B17C-C68E9A484788}">
      <dsp:nvSpPr>
        <dsp:cNvPr id="0" name=""/>
        <dsp:cNvSpPr/>
      </dsp:nvSpPr>
      <dsp:spPr>
        <a:xfrm>
          <a:off x="392" y="721318"/>
          <a:ext cx="834257" cy="834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8C232C-E5BD-4397-88D2-CDD3CC9B7DC3}">
      <dsp:nvSpPr>
        <dsp:cNvPr id="0" name=""/>
        <dsp:cNvSpPr/>
      </dsp:nvSpPr>
      <dsp:spPr>
        <a:xfrm>
          <a:off x="392" y="1676782"/>
          <a:ext cx="2383593" cy="754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dirty="0"/>
            <a:t>LSTM and its role in generating captions </a:t>
          </a:r>
        </a:p>
      </dsp:txBody>
      <dsp:txXfrm>
        <a:off x="392" y="1676782"/>
        <a:ext cx="2383593" cy="754183"/>
      </dsp:txXfrm>
    </dsp:sp>
    <dsp:sp modelId="{1441F073-A64F-40B2-9DEA-E0CA3802CD10}">
      <dsp:nvSpPr>
        <dsp:cNvPr id="0" name=""/>
        <dsp:cNvSpPr/>
      </dsp:nvSpPr>
      <dsp:spPr>
        <a:xfrm>
          <a:off x="392" y="2487341"/>
          <a:ext cx="2383593" cy="1052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Recurrent Neural Network (RNN)</a:t>
          </a:r>
        </a:p>
        <a:p>
          <a:pPr marL="0" lvl="0" indent="0" algn="l" defTabSz="711200">
            <a:lnSpc>
              <a:spcPct val="90000"/>
            </a:lnSpc>
            <a:spcBef>
              <a:spcPct val="0"/>
            </a:spcBef>
            <a:spcAft>
              <a:spcPct val="35000"/>
            </a:spcAft>
            <a:buNone/>
          </a:pPr>
          <a:r>
            <a:rPr lang="en-US" sz="1600" kern="1200" dirty="0"/>
            <a:t>Memory Cells and Gates</a:t>
          </a:r>
        </a:p>
      </dsp:txBody>
      <dsp:txXfrm>
        <a:off x="392" y="2487341"/>
        <a:ext cx="2383593" cy="1052730"/>
      </dsp:txXfrm>
    </dsp:sp>
    <dsp:sp modelId="{D7A2AA22-2B74-4B59-BE3F-471C6C5FB7F7}">
      <dsp:nvSpPr>
        <dsp:cNvPr id="0" name=""/>
        <dsp:cNvSpPr/>
      </dsp:nvSpPr>
      <dsp:spPr>
        <a:xfrm>
          <a:off x="2801114" y="664103"/>
          <a:ext cx="834257" cy="834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F3A91B-6FDA-45B7-A1AE-7622B5654C19}">
      <dsp:nvSpPr>
        <dsp:cNvPr id="0" name=""/>
        <dsp:cNvSpPr/>
      </dsp:nvSpPr>
      <dsp:spPr>
        <a:xfrm>
          <a:off x="2801114" y="1624488"/>
          <a:ext cx="2383593" cy="754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dirty="0"/>
            <a:t>How LSTM works for Sequence Prediction</a:t>
          </a:r>
        </a:p>
      </dsp:txBody>
      <dsp:txXfrm>
        <a:off x="2801114" y="1624488"/>
        <a:ext cx="2383593" cy="754183"/>
      </dsp:txXfrm>
    </dsp:sp>
    <dsp:sp modelId="{FB807AF8-271B-4B8D-9B29-ACD6DE7EC1A3}">
      <dsp:nvSpPr>
        <dsp:cNvPr id="0" name=""/>
        <dsp:cNvSpPr/>
      </dsp:nvSpPr>
      <dsp:spPr>
        <a:xfrm>
          <a:off x="2801114" y="2437336"/>
          <a:ext cx="2383593" cy="11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Input Processing</a:t>
          </a:r>
        </a:p>
        <a:p>
          <a:pPr marL="0" lvl="0" indent="0" algn="l" defTabSz="711200">
            <a:lnSpc>
              <a:spcPct val="90000"/>
            </a:lnSpc>
            <a:spcBef>
              <a:spcPct val="0"/>
            </a:spcBef>
            <a:spcAft>
              <a:spcPct val="35000"/>
            </a:spcAft>
            <a:buNone/>
          </a:pPr>
          <a:r>
            <a:rPr lang="en-US" sz="1600" kern="1200" dirty="0"/>
            <a:t>Maintaining Context</a:t>
          </a:r>
        </a:p>
        <a:p>
          <a:pPr marL="0" lvl="0" indent="0" algn="l" defTabSz="711200">
            <a:lnSpc>
              <a:spcPct val="90000"/>
            </a:lnSpc>
            <a:spcBef>
              <a:spcPct val="0"/>
            </a:spcBef>
            <a:spcAft>
              <a:spcPct val="35000"/>
            </a:spcAft>
            <a:buNone/>
          </a:pPr>
          <a:r>
            <a:rPr lang="en-US" sz="1600" kern="1200" dirty="0"/>
            <a:t>Generating output</a:t>
          </a:r>
        </a:p>
        <a:p>
          <a:pPr marL="0" lvl="0" indent="0" algn="l" defTabSz="711200">
            <a:lnSpc>
              <a:spcPct val="90000"/>
            </a:lnSpc>
            <a:spcBef>
              <a:spcPct val="0"/>
            </a:spcBef>
            <a:spcAft>
              <a:spcPct val="35000"/>
            </a:spcAft>
            <a:buNone/>
          </a:pPr>
          <a:r>
            <a:rPr lang="en-US" sz="1600" kern="1200" dirty="0"/>
            <a:t>Sequential Prediction</a:t>
          </a:r>
        </a:p>
      </dsp:txBody>
      <dsp:txXfrm>
        <a:off x="2801114" y="2437336"/>
        <a:ext cx="2383593" cy="1159950"/>
      </dsp:txXfrm>
    </dsp:sp>
    <dsp:sp modelId="{25B85839-C199-4157-865F-14776ABFC873}">
      <dsp:nvSpPr>
        <dsp:cNvPr id="0" name=""/>
        <dsp:cNvSpPr/>
      </dsp:nvSpPr>
      <dsp:spPr>
        <a:xfrm>
          <a:off x="5601837" y="586864"/>
          <a:ext cx="834257" cy="834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009697-EF6C-4A74-9786-5459F64B0B60}">
      <dsp:nvSpPr>
        <dsp:cNvPr id="0" name=""/>
        <dsp:cNvSpPr/>
      </dsp:nvSpPr>
      <dsp:spPr>
        <a:xfrm>
          <a:off x="5601837" y="1553891"/>
          <a:ext cx="2383593" cy="754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dirty="0"/>
            <a:t>Advantages</a:t>
          </a:r>
        </a:p>
      </dsp:txBody>
      <dsp:txXfrm>
        <a:off x="5601837" y="1553891"/>
        <a:ext cx="2383593" cy="754183"/>
      </dsp:txXfrm>
    </dsp:sp>
    <dsp:sp modelId="{29EAF5F5-92A1-42FD-836B-5BA79B11C9DA}">
      <dsp:nvSpPr>
        <dsp:cNvPr id="0" name=""/>
        <dsp:cNvSpPr/>
      </dsp:nvSpPr>
      <dsp:spPr>
        <a:xfrm>
          <a:off x="5601837" y="2369828"/>
          <a:ext cx="2383593" cy="1304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Handling Long Term Dependencies</a:t>
          </a:r>
        </a:p>
        <a:p>
          <a:pPr marL="0" lvl="0" indent="0" algn="l" defTabSz="711200">
            <a:lnSpc>
              <a:spcPct val="90000"/>
            </a:lnSpc>
            <a:spcBef>
              <a:spcPct val="0"/>
            </a:spcBef>
            <a:spcAft>
              <a:spcPct val="35000"/>
            </a:spcAft>
            <a:buNone/>
          </a:pPr>
          <a:r>
            <a:rPr lang="en-US" sz="1600" kern="1200" dirty="0"/>
            <a:t>Flexibility in Sequence Lengths</a:t>
          </a:r>
        </a:p>
        <a:p>
          <a:pPr marL="0" lvl="0" indent="0" algn="l" defTabSz="711200">
            <a:lnSpc>
              <a:spcPct val="90000"/>
            </a:lnSpc>
            <a:spcBef>
              <a:spcPct val="0"/>
            </a:spcBef>
            <a:spcAft>
              <a:spcPct val="35000"/>
            </a:spcAft>
            <a:buNone/>
          </a:pPr>
          <a:r>
            <a:rPr lang="en-US" sz="1600" kern="1200" dirty="0"/>
            <a:t>Improved Accuracy</a:t>
          </a:r>
        </a:p>
      </dsp:txBody>
      <dsp:txXfrm>
        <a:off x="5601837" y="2369828"/>
        <a:ext cx="2383593" cy="1304697"/>
      </dsp:txXfrm>
    </dsp:sp>
    <dsp:sp modelId="{D58388AC-76D4-45DA-9987-A589D37B88BC}">
      <dsp:nvSpPr>
        <dsp:cNvPr id="0" name=""/>
        <dsp:cNvSpPr/>
      </dsp:nvSpPr>
      <dsp:spPr>
        <a:xfrm>
          <a:off x="8402560" y="586864"/>
          <a:ext cx="834257" cy="834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8734C9-E516-4A6F-BCED-EA4DF5C6C270}">
      <dsp:nvSpPr>
        <dsp:cNvPr id="0" name=""/>
        <dsp:cNvSpPr/>
      </dsp:nvSpPr>
      <dsp:spPr>
        <a:xfrm>
          <a:off x="8402560" y="1553891"/>
          <a:ext cx="2383593" cy="754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dirty="0"/>
            <a:t>LSTM processes the extracted features and generates sequences</a:t>
          </a:r>
        </a:p>
      </dsp:txBody>
      <dsp:txXfrm>
        <a:off x="8402560" y="1553891"/>
        <a:ext cx="2383593" cy="754183"/>
      </dsp:txXfrm>
    </dsp:sp>
    <dsp:sp modelId="{CFA3F7B5-5515-48AE-BE27-5D5D592341A5}">
      <dsp:nvSpPr>
        <dsp:cNvPr id="0" name=""/>
        <dsp:cNvSpPr/>
      </dsp:nvSpPr>
      <dsp:spPr>
        <a:xfrm>
          <a:off x="8402560" y="2369828"/>
          <a:ext cx="2383593" cy="1304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DA611-3ABE-4F10-B575-6003FC9DE596}">
      <dsp:nvSpPr>
        <dsp:cNvPr id="0" name=""/>
        <dsp:cNvSpPr/>
      </dsp:nvSpPr>
      <dsp:spPr>
        <a:xfrm>
          <a:off x="0" y="5640"/>
          <a:ext cx="8070574" cy="17785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686159-A43F-4A12-8429-339F54F2D129}">
      <dsp:nvSpPr>
        <dsp:cNvPr id="0" name=""/>
        <dsp:cNvSpPr/>
      </dsp:nvSpPr>
      <dsp:spPr>
        <a:xfrm>
          <a:off x="538007" y="405811"/>
          <a:ext cx="979151" cy="978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90CCAD-D9F8-4C6B-A2A0-05B149BCD810}">
      <dsp:nvSpPr>
        <dsp:cNvPr id="0" name=""/>
        <dsp:cNvSpPr/>
      </dsp:nvSpPr>
      <dsp:spPr>
        <a:xfrm>
          <a:off x="2055166" y="5640"/>
          <a:ext cx="5934887" cy="1780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412" tIns="188412" rIns="188412" bIns="188412" numCol="1" spcCol="1270" anchor="ctr" anchorCtr="0">
          <a:noAutofit/>
        </a:bodyPr>
        <a:lstStyle/>
        <a:p>
          <a:pPr marL="0" lvl="0" indent="0" algn="l" defTabSz="800100">
            <a:lnSpc>
              <a:spcPct val="100000"/>
            </a:lnSpc>
            <a:spcBef>
              <a:spcPct val="0"/>
            </a:spcBef>
            <a:spcAft>
              <a:spcPct val="35000"/>
            </a:spcAft>
            <a:buNone/>
          </a:pPr>
          <a:r>
            <a:rPr lang="en-US" sz="1800" b="1" kern="1200" dirty="0"/>
            <a:t>Purpose: </a:t>
          </a:r>
          <a:r>
            <a:rPr lang="en-US" sz="1800" b="0" kern="1200" dirty="0"/>
            <a:t>The attention mechanism helps the model focus on relevant parts of the input sequence when generating each part of the output sequence. </a:t>
          </a:r>
        </a:p>
      </dsp:txBody>
      <dsp:txXfrm>
        <a:off x="2055166" y="5640"/>
        <a:ext cx="5934887" cy="1780275"/>
      </dsp:txXfrm>
    </dsp:sp>
    <dsp:sp modelId="{485E6617-94A3-4C6D-83CC-2CDEAD81755F}">
      <dsp:nvSpPr>
        <dsp:cNvPr id="0" name=""/>
        <dsp:cNvSpPr/>
      </dsp:nvSpPr>
      <dsp:spPr>
        <a:xfrm>
          <a:off x="0" y="2217497"/>
          <a:ext cx="8070574" cy="17785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100E23-F91C-4380-AF27-2EFDAD8B2EB7}">
      <dsp:nvSpPr>
        <dsp:cNvPr id="0" name=""/>
        <dsp:cNvSpPr/>
      </dsp:nvSpPr>
      <dsp:spPr>
        <a:xfrm>
          <a:off x="538007" y="2617668"/>
          <a:ext cx="979151" cy="978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BCEEA0-F395-4A25-A161-DEF3F6E9DEA4}">
      <dsp:nvSpPr>
        <dsp:cNvPr id="0" name=""/>
        <dsp:cNvSpPr/>
      </dsp:nvSpPr>
      <dsp:spPr>
        <a:xfrm>
          <a:off x="2055166" y="2217497"/>
          <a:ext cx="5934887" cy="1780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412" tIns="188412" rIns="188412" bIns="188412" numCol="1" spcCol="1270" anchor="ctr" anchorCtr="0">
          <a:noAutofit/>
        </a:bodyPr>
        <a:lstStyle/>
        <a:p>
          <a:pPr marL="0" lvl="0" indent="0" algn="l" defTabSz="711200">
            <a:lnSpc>
              <a:spcPct val="100000"/>
            </a:lnSpc>
            <a:spcBef>
              <a:spcPct val="0"/>
            </a:spcBef>
            <a:spcAft>
              <a:spcPct val="35000"/>
            </a:spcAft>
            <a:buNone/>
          </a:pPr>
          <a:r>
            <a:rPr lang="en-US" sz="1600" kern="1200" dirty="0"/>
            <a:t>Imagine you are reading a sentence and trying to translate it to another language. When you focus on translating a particular word, you tend to pay more attention to certain words in the original sentence that provide context for that translation. Similarly, the attention mechanism assigns higher weights to the more relevant words.</a:t>
          </a:r>
        </a:p>
      </dsp:txBody>
      <dsp:txXfrm>
        <a:off x="2055166" y="2217497"/>
        <a:ext cx="5934887" cy="1780275"/>
      </dsp:txXfrm>
    </dsp:sp>
    <dsp:sp modelId="{6D9C516F-A9DE-4C09-8489-26DDD6EABD1C}">
      <dsp:nvSpPr>
        <dsp:cNvPr id="0" name=""/>
        <dsp:cNvSpPr/>
      </dsp:nvSpPr>
      <dsp:spPr>
        <a:xfrm>
          <a:off x="0" y="4429354"/>
          <a:ext cx="8070574" cy="17785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479B8A-DAD8-4083-8174-3C906C69A801}">
      <dsp:nvSpPr>
        <dsp:cNvPr id="0" name=""/>
        <dsp:cNvSpPr/>
      </dsp:nvSpPr>
      <dsp:spPr>
        <a:xfrm>
          <a:off x="538007" y="4829525"/>
          <a:ext cx="979151" cy="978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F181ED-AA69-48F6-8B52-D95311003597}">
      <dsp:nvSpPr>
        <dsp:cNvPr id="0" name=""/>
        <dsp:cNvSpPr/>
      </dsp:nvSpPr>
      <dsp:spPr>
        <a:xfrm>
          <a:off x="2055166" y="4429354"/>
          <a:ext cx="3631758" cy="1780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412" tIns="188412" rIns="188412" bIns="188412" numCol="1" spcCol="1270" anchor="ctr" anchorCtr="0">
          <a:noAutofit/>
        </a:bodyPr>
        <a:lstStyle/>
        <a:p>
          <a:pPr marL="0" lvl="0" indent="0" algn="l" defTabSz="800100">
            <a:lnSpc>
              <a:spcPct val="100000"/>
            </a:lnSpc>
            <a:spcBef>
              <a:spcPct val="0"/>
            </a:spcBef>
            <a:spcAft>
              <a:spcPct val="35000"/>
            </a:spcAft>
            <a:buNone/>
          </a:pPr>
          <a:r>
            <a:rPr lang="en-US" sz="1800" kern="1200" dirty="0"/>
            <a:t>How is it implemented</a:t>
          </a:r>
        </a:p>
      </dsp:txBody>
      <dsp:txXfrm>
        <a:off x="2055166" y="4429354"/>
        <a:ext cx="3631758" cy="1780275"/>
      </dsp:txXfrm>
    </dsp:sp>
    <dsp:sp modelId="{4A03B462-8D8D-42FB-BA05-3F3C1C80127C}">
      <dsp:nvSpPr>
        <dsp:cNvPr id="0" name=""/>
        <dsp:cNvSpPr/>
      </dsp:nvSpPr>
      <dsp:spPr>
        <a:xfrm>
          <a:off x="5686924" y="4429354"/>
          <a:ext cx="2303129" cy="1780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412" tIns="188412" rIns="188412" bIns="188412" numCol="1" spcCol="1270" anchor="ctr" anchorCtr="0">
          <a:noAutofit/>
        </a:bodyPr>
        <a:lstStyle/>
        <a:p>
          <a:pPr marL="0" lvl="0" indent="0" algn="l" defTabSz="711200">
            <a:lnSpc>
              <a:spcPct val="100000"/>
            </a:lnSpc>
            <a:spcBef>
              <a:spcPct val="0"/>
            </a:spcBef>
            <a:spcAft>
              <a:spcPct val="35000"/>
            </a:spcAft>
            <a:buNone/>
          </a:pPr>
          <a:r>
            <a:rPr lang="en-US" sz="1600" kern="1200" dirty="0"/>
            <a:t>Encoding Input</a:t>
          </a:r>
        </a:p>
        <a:p>
          <a:pPr marL="0" lvl="0" indent="0" algn="l" defTabSz="711200">
            <a:lnSpc>
              <a:spcPct val="100000"/>
            </a:lnSpc>
            <a:spcBef>
              <a:spcPct val="0"/>
            </a:spcBef>
            <a:spcAft>
              <a:spcPct val="35000"/>
            </a:spcAft>
            <a:buNone/>
          </a:pPr>
          <a:r>
            <a:rPr lang="en-US" sz="1600" kern="1200" dirty="0"/>
            <a:t>Score Calculation</a:t>
          </a:r>
        </a:p>
        <a:p>
          <a:pPr marL="0" lvl="0" indent="0" algn="l" defTabSz="711200">
            <a:lnSpc>
              <a:spcPct val="100000"/>
            </a:lnSpc>
            <a:spcBef>
              <a:spcPct val="0"/>
            </a:spcBef>
            <a:spcAft>
              <a:spcPct val="35000"/>
            </a:spcAft>
            <a:buNone/>
          </a:pPr>
          <a:r>
            <a:rPr lang="en-US" sz="1600" kern="1200" dirty="0" err="1"/>
            <a:t>Softmax</a:t>
          </a:r>
          <a:r>
            <a:rPr lang="en-US" sz="1600" kern="1200" dirty="0"/>
            <a:t> function</a:t>
          </a:r>
        </a:p>
        <a:p>
          <a:pPr marL="0" lvl="0" indent="0" algn="l" defTabSz="711200">
            <a:lnSpc>
              <a:spcPct val="100000"/>
            </a:lnSpc>
            <a:spcBef>
              <a:spcPct val="0"/>
            </a:spcBef>
            <a:spcAft>
              <a:spcPct val="35000"/>
            </a:spcAft>
            <a:buNone/>
          </a:pPr>
          <a:r>
            <a:rPr lang="en-US" sz="1600" kern="1200"/>
            <a:t>Context Vector</a:t>
          </a:r>
        </a:p>
        <a:p>
          <a:pPr marL="0" lvl="0" indent="0" algn="l" defTabSz="711200">
            <a:lnSpc>
              <a:spcPct val="100000"/>
            </a:lnSpc>
            <a:spcBef>
              <a:spcPct val="0"/>
            </a:spcBef>
            <a:spcAft>
              <a:spcPct val="35000"/>
            </a:spcAft>
            <a:buNone/>
          </a:pPr>
          <a:r>
            <a:rPr lang="en-US" sz="1600" kern="1200" dirty="0"/>
            <a:t>Output Generation</a:t>
          </a:r>
        </a:p>
      </dsp:txBody>
      <dsp:txXfrm>
        <a:off x="5686924" y="4429354"/>
        <a:ext cx="2303129" cy="17802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C257E-451D-2948-AF5D-9021B23902E2}">
      <dsp:nvSpPr>
        <dsp:cNvPr id="0" name=""/>
        <dsp:cNvSpPr/>
      </dsp:nvSpPr>
      <dsp:spPr>
        <a:xfrm>
          <a:off x="184075" y="146"/>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Overfitting</a:t>
          </a:r>
          <a:endParaRPr lang="en-US" sz="1600" kern="1200" dirty="0"/>
        </a:p>
      </dsp:txBody>
      <dsp:txXfrm>
        <a:off x="184075" y="146"/>
        <a:ext cx="2260123" cy="1356074"/>
      </dsp:txXfrm>
    </dsp:sp>
    <dsp:sp modelId="{8ACE430D-E3E6-504A-B12A-13013913F841}">
      <dsp:nvSpPr>
        <dsp:cNvPr id="0" name=""/>
        <dsp:cNvSpPr/>
      </dsp:nvSpPr>
      <dsp:spPr>
        <a:xfrm>
          <a:off x="2670211" y="146"/>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Description</a:t>
          </a:r>
          <a:r>
            <a:rPr lang="en-US" sz="1400" kern="1200" dirty="0"/>
            <a:t>: Model performed well on training data but poorly on validation data.</a:t>
          </a:r>
        </a:p>
      </dsp:txBody>
      <dsp:txXfrm>
        <a:off x="2670211" y="146"/>
        <a:ext cx="2260123" cy="1356074"/>
      </dsp:txXfrm>
    </dsp:sp>
    <dsp:sp modelId="{A01BDB79-9D49-D44A-B75E-D6883CC1E501}">
      <dsp:nvSpPr>
        <dsp:cNvPr id="0" name=""/>
        <dsp:cNvSpPr/>
      </dsp:nvSpPr>
      <dsp:spPr>
        <a:xfrm>
          <a:off x="5156347" y="146"/>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Solution</a:t>
          </a:r>
          <a:r>
            <a:rPr lang="en-US" sz="1200" kern="1200" dirty="0"/>
            <a:t>: Implemented regularization techniques like dropout and monitored validation loss for early stopping.</a:t>
          </a:r>
        </a:p>
      </dsp:txBody>
      <dsp:txXfrm>
        <a:off x="5156347" y="146"/>
        <a:ext cx="2260123" cy="1356074"/>
      </dsp:txXfrm>
    </dsp:sp>
    <dsp:sp modelId="{F4E293E4-A606-7A44-8EB0-66C7983A843E}">
      <dsp:nvSpPr>
        <dsp:cNvPr id="0" name=""/>
        <dsp:cNvSpPr/>
      </dsp:nvSpPr>
      <dsp:spPr>
        <a:xfrm>
          <a:off x="184075" y="1582232"/>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Generalization Across Diverse Images</a:t>
          </a:r>
          <a:endParaRPr lang="en-US" sz="1600" kern="1200" dirty="0"/>
        </a:p>
      </dsp:txBody>
      <dsp:txXfrm>
        <a:off x="184075" y="1582232"/>
        <a:ext cx="2260123" cy="1356074"/>
      </dsp:txXfrm>
    </dsp:sp>
    <dsp:sp modelId="{D09C474E-DBBD-8C4C-B8AD-84DD6EBE829E}">
      <dsp:nvSpPr>
        <dsp:cNvPr id="0" name=""/>
        <dsp:cNvSpPr/>
      </dsp:nvSpPr>
      <dsp:spPr>
        <a:xfrm>
          <a:off x="2670211" y="1582232"/>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Description</a:t>
          </a:r>
          <a:r>
            <a:rPr lang="en-US" sz="1400" kern="1200" dirty="0"/>
            <a:t>: Difficulty in ensuring the model generalizes well to various image contexts.</a:t>
          </a:r>
        </a:p>
      </dsp:txBody>
      <dsp:txXfrm>
        <a:off x="2670211" y="1582232"/>
        <a:ext cx="2260123" cy="1356074"/>
      </dsp:txXfrm>
    </dsp:sp>
    <dsp:sp modelId="{0AE4AF9D-28B3-0E49-ADAE-8416005135AC}">
      <dsp:nvSpPr>
        <dsp:cNvPr id="0" name=""/>
        <dsp:cNvSpPr/>
      </dsp:nvSpPr>
      <dsp:spPr>
        <a:xfrm>
          <a:off x="5156347" y="1582232"/>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Solution</a:t>
          </a:r>
          <a:r>
            <a:rPr lang="en-US" sz="1200" kern="1200" dirty="0"/>
            <a:t>: Utilized the attention mechanism to allow the model to focus on relevant parts of the image for each word in the caption</a:t>
          </a:r>
          <a:r>
            <a:rPr lang="en-US" sz="1100" kern="1200" dirty="0"/>
            <a:t>.</a:t>
          </a:r>
        </a:p>
      </dsp:txBody>
      <dsp:txXfrm>
        <a:off x="5156347" y="1582232"/>
        <a:ext cx="2260123" cy="1356074"/>
      </dsp:txXfrm>
    </dsp:sp>
    <dsp:sp modelId="{5DC546B9-DF3C-FF4B-8EE3-66A8F76ADF63}">
      <dsp:nvSpPr>
        <dsp:cNvPr id="0" name=""/>
        <dsp:cNvSpPr/>
      </dsp:nvSpPr>
      <dsp:spPr>
        <a:xfrm>
          <a:off x="184075" y="3164319"/>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Computational Resource Limitations</a:t>
          </a:r>
          <a:endParaRPr lang="en-US" sz="1600" kern="1200" dirty="0"/>
        </a:p>
      </dsp:txBody>
      <dsp:txXfrm>
        <a:off x="184075" y="3164319"/>
        <a:ext cx="2260123" cy="1356074"/>
      </dsp:txXfrm>
    </dsp:sp>
    <dsp:sp modelId="{23A45697-8869-ED4F-9F9A-7BC12EE750BB}">
      <dsp:nvSpPr>
        <dsp:cNvPr id="0" name=""/>
        <dsp:cNvSpPr/>
      </dsp:nvSpPr>
      <dsp:spPr>
        <a:xfrm>
          <a:off x="2670211" y="3164319"/>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Description</a:t>
          </a:r>
          <a:r>
            <a:rPr lang="en-US" sz="1400" kern="1200" dirty="0"/>
            <a:t>: Initial dataset (Flickr30k) was too resource-intensive, making training impractical.</a:t>
          </a:r>
        </a:p>
      </dsp:txBody>
      <dsp:txXfrm>
        <a:off x="2670211" y="3164319"/>
        <a:ext cx="2260123" cy="1356074"/>
      </dsp:txXfrm>
    </dsp:sp>
    <dsp:sp modelId="{7E451814-163E-5F46-9200-94F4A42B242F}">
      <dsp:nvSpPr>
        <dsp:cNvPr id="0" name=""/>
        <dsp:cNvSpPr/>
      </dsp:nvSpPr>
      <dsp:spPr>
        <a:xfrm>
          <a:off x="5156347" y="3164319"/>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Solution</a:t>
          </a:r>
          <a:r>
            <a:rPr lang="en-US" sz="1200" kern="1200" dirty="0"/>
            <a:t>: Switched to the more manageable Flickr8k dataset, balancing dataset size with computational feasibility.</a:t>
          </a:r>
        </a:p>
      </dsp:txBody>
      <dsp:txXfrm>
        <a:off x="5156347" y="3164319"/>
        <a:ext cx="2260123" cy="1356074"/>
      </dsp:txXfrm>
    </dsp:sp>
    <dsp:sp modelId="{F4A7C0CF-AEA4-B741-A996-CB1F3AD11677}">
      <dsp:nvSpPr>
        <dsp:cNvPr id="0" name=""/>
        <dsp:cNvSpPr/>
      </dsp:nvSpPr>
      <dsp:spPr>
        <a:xfrm>
          <a:off x="184075" y="4746405"/>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Balancing Model Complexity and Performance</a:t>
          </a:r>
          <a:endParaRPr lang="en-US" sz="1600" kern="1200" dirty="0"/>
        </a:p>
      </dsp:txBody>
      <dsp:txXfrm>
        <a:off x="184075" y="4746405"/>
        <a:ext cx="2260123" cy="1356074"/>
      </dsp:txXfrm>
    </dsp:sp>
    <dsp:sp modelId="{05E27543-AA1D-4549-8C57-B3F1E301A763}">
      <dsp:nvSpPr>
        <dsp:cNvPr id="0" name=""/>
        <dsp:cNvSpPr/>
      </dsp:nvSpPr>
      <dsp:spPr>
        <a:xfrm>
          <a:off x="2670211" y="4746405"/>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Description</a:t>
          </a:r>
          <a:r>
            <a:rPr lang="en-US" sz="1200" kern="1200" dirty="0">
              <a:solidFill>
                <a:schemeClr val="bg1"/>
              </a:solidFill>
            </a:rPr>
            <a:t>: Finding the right balance between a complex model that captures details and a simpler, more efficient model.</a:t>
          </a:r>
        </a:p>
      </dsp:txBody>
      <dsp:txXfrm>
        <a:off x="2670211" y="4746405"/>
        <a:ext cx="2260123" cy="1356074"/>
      </dsp:txXfrm>
    </dsp:sp>
    <dsp:sp modelId="{8736DB2F-98EE-E548-9796-5F167931559C}">
      <dsp:nvSpPr>
        <dsp:cNvPr id="0" name=""/>
        <dsp:cNvSpPr/>
      </dsp:nvSpPr>
      <dsp:spPr>
        <a:xfrm>
          <a:off x="5156347" y="4746405"/>
          <a:ext cx="2260123" cy="135607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Solution</a:t>
          </a:r>
          <a:r>
            <a:rPr lang="en-US" sz="1100" kern="1200" dirty="0"/>
            <a:t>: Experimented with different architectures and hyperparameters to find an optimal balance, leveraging pre-trained models for efficient feature extraction.</a:t>
          </a:r>
        </a:p>
      </dsp:txBody>
      <dsp:txXfrm>
        <a:off x="5156347" y="4746405"/>
        <a:ext cx="2260123" cy="13560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09374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pPr/>
              <a:t>8/8/24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83188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pPr/>
              <a:t>8/8/24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363361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pPr/>
              <a:t>8/8/24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922400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8510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6969C88-B244-455D-A017-012B25B1ACDD}" type="datetimeFigureOut">
              <a:rPr lang="en-US" smtClean="0"/>
              <a:pPr/>
              <a:t>8/8/24</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30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76969C88-B244-455D-A017-012B25B1ACDD}" type="datetimeFigureOut">
              <a:rPr lang="en-US" smtClean="0"/>
              <a:pPr/>
              <a:t>8/8/24</a:t>
            </a:fld>
            <a:endParaRPr lang="en-US"/>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21437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76969C88-B244-455D-A017-012B25B1ACDD}" type="datetimeFigureOut">
              <a:rPr lang="en-US" smtClean="0"/>
              <a:t>8/8/24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06346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6969C88-B244-455D-A017-012B25B1ACDD}"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5143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6969C88-B244-455D-A017-012B25B1ACDD}" type="datetimeFigureOut">
              <a:rPr lang="en-US" smtClean="0"/>
              <a:pPr/>
              <a:t>8/8/24</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4047787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6969C88-B244-455D-A017-012B25B1ACDD}" type="datetimeFigureOut">
              <a:rPr lang="en-US" smtClean="0"/>
              <a:t>8/8/24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4118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6969C88-B244-455D-A017-012B25B1ACDD}" type="datetimeFigureOut">
              <a:rPr lang="en-US" smtClean="0"/>
              <a:pPr/>
              <a:t>8/8/24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567213778"/>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7.xml"/><Relationship Id="rId7" Type="http://schemas.openxmlformats.org/officeDocument/2006/relationships/image" Target="../media/image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www.pngall.com/happy-teachers-day-png/"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8.xml"/><Relationship Id="rId7" Type="http://schemas.openxmlformats.org/officeDocument/2006/relationships/image" Target="../media/image5.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www.pngall.com/happy-teachers-day-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hyperlink" Target="https://www.pngall.com/happy-teachers-day-png/"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hyperlink" Target="https://www.pngall.com/happy-teachers-day-png/"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10.xml"/><Relationship Id="rId7" Type="http://schemas.openxmlformats.org/officeDocument/2006/relationships/image" Target="../media/image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www.pngall.com/happy-teachers-day-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www.pngall.com/happy-teachers-day-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pngall.com/teacher-png/"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11.xml"/><Relationship Id="rId7" Type="http://schemas.openxmlformats.org/officeDocument/2006/relationships/image" Target="../media/image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12.xml"/><Relationship Id="rId7" Type="http://schemas.openxmlformats.org/officeDocument/2006/relationships/image" Target="../media/image5.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13.xml"/><Relationship Id="rId7" Type="http://schemas.openxmlformats.org/officeDocument/2006/relationships/image" Target="../media/image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hyperlink" Target="https://www.pngall.com/teacher-png/download/40926"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5.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hyperlink" Target="https://www.pngall.com/happy-teachers-day-png/" TargetMode="External"/><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pngall.com/happy-teachers-day-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3D circle art">
            <a:extLst>
              <a:ext uri="{FF2B5EF4-FFF2-40B4-BE49-F238E27FC236}">
                <a16:creationId xmlns:a16="http://schemas.microsoft.com/office/drawing/2014/main" id="{8E1AEAAB-AB8B-C680-6772-814284421A7A}"/>
              </a:ext>
            </a:extLst>
          </p:cNvPr>
          <p:cNvPicPr>
            <a:picLocks noChangeAspect="1"/>
          </p:cNvPicPr>
          <p:nvPr/>
        </p:nvPicPr>
        <p:blipFill>
          <a:blip r:embed="rId2">
            <a:alphaModFix amt="35000"/>
          </a:blip>
          <a:srcRect t="21329"/>
          <a:stretch/>
        </p:blipFill>
        <p:spPr>
          <a:xfrm>
            <a:off x="0" y="10"/>
            <a:ext cx="12191980" cy="6857990"/>
          </a:xfrm>
          <a:prstGeom prst="rect">
            <a:avLst/>
          </a:prstGeom>
        </p:spPr>
      </p:pic>
      <p:sp>
        <p:nvSpPr>
          <p:cNvPr id="2" name="Title 1">
            <a:extLst>
              <a:ext uri="{FF2B5EF4-FFF2-40B4-BE49-F238E27FC236}">
                <a16:creationId xmlns:a16="http://schemas.microsoft.com/office/drawing/2014/main" id="{E2934C47-480B-0A50-B47C-C31106C80EC3}"/>
              </a:ext>
            </a:extLst>
          </p:cNvPr>
          <p:cNvSpPr>
            <a:spLocks noGrp="1"/>
          </p:cNvSpPr>
          <p:nvPr>
            <p:ph type="ctrTitle"/>
          </p:nvPr>
        </p:nvSpPr>
        <p:spPr>
          <a:xfrm>
            <a:off x="1665536" y="760676"/>
            <a:ext cx="9347021" cy="3943887"/>
          </a:xfrm>
        </p:spPr>
        <p:txBody>
          <a:bodyPr>
            <a:normAutofit fontScale="90000"/>
          </a:bodyPr>
          <a:lstStyle/>
          <a:p>
            <a:pPr algn="ctr">
              <a:lnSpc>
                <a:spcPct val="100000"/>
              </a:lnSpc>
            </a:pPr>
            <a:r>
              <a:rPr lang="en-US" b="1" dirty="0">
                <a:solidFill>
                  <a:schemeClr val="tx1"/>
                </a:solidFill>
                <a:latin typeface="Helvetica" pitchFamily="2" charset="0"/>
              </a:rPr>
              <a:t>Image Caption Generation using CNN and LSTM</a:t>
            </a:r>
            <a:br>
              <a:rPr lang="en-US" b="1" dirty="0">
                <a:solidFill>
                  <a:schemeClr val="tx1"/>
                </a:solidFill>
                <a:latin typeface="Helvetica" pitchFamily="2" charset="0"/>
              </a:rPr>
            </a:br>
            <a:br>
              <a:rPr lang="en-US" b="1" dirty="0">
                <a:solidFill>
                  <a:schemeClr val="tx1"/>
                </a:solidFill>
                <a:latin typeface="Helvetica" pitchFamily="2" charset="0"/>
              </a:rPr>
            </a:br>
            <a:r>
              <a:rPr lang="en-US" sz="2700" dirty="0">
                <a:latin typeface="Arial Rounded MT Bold" panose="020F0704030504030204" pitchFamily="34" charset="77"/>
              </a:rPr>
              <a:t>DATA612-DEEP learning</a:t>
            </a:r>
            <a:br>
              <a:rPr lang="en-US" sz="2700" dirty="0">
                <a:latin typeface="Arial Rounded MT Bold" panose="020F0704030504030204" pitchFamily="34" charset="77"/>
              </a:rPr>
            </a:br>
            <a:r>
              <a:rPr lang="en-US" sz="2700" dirty="0">
                <a:latin typeface="Arial Rounded MT Bold" panose="020F0704030504030204" pitchFamily="34" charset="77"/>
              </a:rPr>
              <a:t>Summer24</a:t>
            </a:r>
            <a:br>
              <a:rPr lang="en-US" sz="2700" dirty="0">
                <a:latin typeface="Arial Rounded MT Bold" panose="020F0704030504030204" pitchFamily="34" charset="77"/>
              </a:rPr>
            </a:br>
            <a:br>
              <a:rPr lang="en-US" sz="2700" dirty="0">
                <a:latin typeface="Arial Rounded MT Bold" panose="020F0704030504030204" pitchFamily="34" charset="77"/>
              </a:rPr>
            </a:br>
            <a:r>
              <a:rPr lang="en-US" sz="2700" dirty="0">
                <a:latin typeface="Arial Rounded MT Bold" panose="020F0704030504030204" pitchFamily="34" charset="77"/>
              </a:rPr>
              <a:t>Date: 05  Aug  2024</a:t>
            </a:r>
            <a:endParaRPr lang="en-US" b="1" dirty="0">
              <a:solidFill>
                <a:schemeClr val="tx1"/>
              </a:solidFill>
              <a:latin typeface="Arial Rounded MT Bold" panose="020F0704030504030204" pitchFamily="34" charset="77"/>
            </a:endParaRPr>
          </a:p>
        </p:txBody>
      </p:sp>
      <p:sp>
        <p:nvSpPr>
          <p:cNvPr id="3" name="Subtitle 2">
            <a:extLst>
              <a:ext uri="{FF2B5EF4-FFF2-40B4-BE49-F238E27FC236}">
                <a16:creationId xmlns:a16="http://schemas.microsoft.com/office/drawing/2014/main" id="{8DEA5460-7BD9-B030-6165-8E84A110DBCA}"/>
              </a:ext>
            </a:extLst>
          </p:cNvPr>
          <p:cNvSpPr>
            <a:spLocks noGrp="1"/>
          </p:cNvSpPr>
          <p:nvPr>
            <p:ph type="subTitle" idx="1"/>
          </p:nvPr>
        </p:nvSpPr>
        <p:spPr>
          <a:xfrm>
            <a:off x="2438370" y="5400662"/>
            <a:ext cx="7315200" cy="1100499"/>
          </a:xfrm>
        </p:spPr>
        <p:txBody>
          <a:bodyPr>
            <a:normAutofit/>
          </a:bodyPr>
          <a:lstStyle/>
          <a:p>
            <a:pPr algn="ctr"/>
            <a:r>
              <a:rPr lang="en-US" sz="2800" b="1" dirty="0">
                <a:solidFill>
                  <a:schemeClr val="tx1"/>
                </a:solidFill>
                <a:latin typeface="+mj-lt"/>
              </a:rPr>
              <a:t>By Swathi Baskaran</a:t>
            </a:r>
          </a:p>
          <a:p>
            <a:pPr algn="ctr"/>
            <a:r>
              <a:rPr lang="en-US" sz="2800" b="1" dirty="0">
                <a:solidFill>
                  <a:schemeClr val="tx1"/>
                </a:solidFill>
                <a:latin typeface="+mj-lt"/>
              </a:rPr>
              <a:t>UID: </a:t>
            </a:r>
            <a:r>
              <a:rPr lang="en-US" sz="2800" b="1" dirty="0">
                <a:solidFill>
                  <a:schemeClr val="tx1"/>
                </a:solidFill>
                <a:latin typeface="Arial Rounded MT Bold" panose="020F0704030504030204" pitchFamily="34" charset="77"/>
              </a:rPr>
              <a:t>120428326</a:t>
            </a:r>
          </a:p>
        </p:txBody>
      </p:sp>
      <p:pic>
        <p:nvPicPr>
          <p:cNvPr id="8" name="Picture 7" descr="A person with long dark hair wearing a grey suit jacket&#10;&#10;Description automatically generated">
            <a:extLst>
              <a:ext uri="{FF2B5EF4-FFF2-40B4-BE49-F238E27FC236}">
                <a16:creationId xmlns:a16="http://schemas.microsoft.com/office/drawing/2014/main" id="{0F03FF97-B4D0-1129-4848-AAB92F305014}"/>
              </a:ext>
            </a:extLst>
          </p:cNvPr>
          <p:cNvPicPr>
            <a:picLocks noChangeAspect="1"/>
          </p:cNvPicPr>
          <p:nvPr/>
        </p:nvPicPr>
        <p:blipFill rotWithShape="1">
          <a:blip r:embed="rId3"/>
          <a:srcRect l="48131" t="10884" r="-1" b="12041"/>
          <a:stretch/>
        </p:blipFill>
        <p:spPr>
          <a:xfrm rot="16200000">
            <a:off x="2430227" y="4712686"/>
            <a:ext cx="1796597" cy="1780352"/>
          </a:xfrm>
          <a:prstGeom prst="rect">
            <a:avLst/>
          </a:prstGeom>
        </p:spPr>
      </p:pic>
    </p:spTree>
    <p:extLst>
      <p:ext uri="{BB962C8B-B14F-4D97-AF65-F5344CB8AC3E}">
        <p14:creationId xmlns:p14="http://schemas.microsoft.com/office/powerpoint/2010/main" val="4046241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641667" y="5257630"/>
            <a:ext cx="10908667" cy="1021405"/>
          </a:xfrm>
        </p:spPr>
        <p:txBody>
          <a:bodyPr>
            <a:normAutofit/>
          </a:bodyPr>
          <a:lstStyle/>
          <a:p>
            <a:pPr algn="ctr"/>
            <a:r>
              <a:rPr lang="en-US" b="1">
                <a:latin typeface="Arial Rounded MT Bold" panose="020F0704030504030204" pitchFamily="34" charset="77"/>
              </a:rPr>
              <a:t>LSTM for Sequence Prediction</a:t>
            </a:r>
          </a:p>
        </p:txBody>
      </p:sp>
      <p:sp>
        <p:nvSpPr>
          <p:cNvPr id="13" name="Rectangle 12">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89F643CC-DABC-FC80-F17E-E5AB4FE131E1}"/>
              </a:ext>
            </a:extLst>
          </p:cNvPr>
          <p:cNvGraphicFramePr>
            <a:graphicFrameLocks noGrp="1"/>
          </p:cNvGraphicFramePr>
          <p:nvPr>
            <p:ph idx="1"/>
            <p:extLst>
              <p:ext uri="{D42A27DB-BD31-4B8C-83A1-F6EECF244321}">
                <p14:modId xmlns:p14="http://schemas.microsoft.com/office/powerpoint/2010/main" val="622537735"/>
              </p:ext>
            </p:extLst>
          </p:nvPr>
        </p:nvGraphicFramePr>
        <p:xfrm>
          <a:off x="702727" y="578965"/>
          <a:ext cx="10786546" cy="4261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cartoon of a person with glasses and a stick&#10;&#10;Description automatically generated">
            <a:extLst>
              <a:ext uri="{FF2B5EF4-FFF2-40B4-BE49-F238E27FC236}">
                <a16:creationId xmlns:a16="http://schemas.microsoft.com/office/drawing/2014/main" id="{0A2F6DE7-E3E7-868E-E1C2-867BF3D9E1CC}"/>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b="28083"/>
          <a:stretch/>
        </p:blipFill>
        <p:spPr>
          <a:xfrm flipH="1">
            <a:off x="9396221" y="3246401"/>
            <a:ext cx="1951761" cy="1870347"/>
          </a:xfrm>
          <a:prstGeom prst="rect">
            <a:avLst/>
          </a:prstGeom>
        </p:spPr>
      </p:pic>
    </p:spTree>
    <p:extLst>
      <p:ext uri="{BB962C8B-B14F-4D97-AF65-F5344CB8AC3E}">
        <p14:creationId xmlns:p14="http://schemas.microsoft.com/office/powerpoint/2010/main" val="361554935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53" name="Rectangle 6152">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6155" name="Rectangle 6154">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53BC6A3-45EF-D030-F56A-5E128E3EF652}"/>
              </a:ext>
            </a:extLst>
          </p:cNvPr>
          <p:cNvSpPr>
            <a:spLocks noGrp="1"/>
          </p:cNvSpPr>
          <p:nvPr>
            <p:ph type="title"/>
          </p:nvPr>
        </p:nvSpPr>
        <p:spPr>
          <a:xfrm>
            <a:off x="914871" y="4830417"/>
            <a:ext cx="10210862" cy="1327496"/>
          </a:xfrm>
        </p:spPr>
        <p:txBody>
          <a:bodyPr vert="horz" lIns="91440" tIns="45720" rIns="91440" bIns="45720" rtlCol="0" anchor="b">
            <a:noAutofit/>
          </a:bodyPr>
          <a:lstStyle/>
          <a:p>
            <a:pPr algn="ctr">
              <a:lnSpc>
                <a:spcPct val="100000"/>
              </a:lnSpc>
            </a:pPr>
            <a:r>
              <a:rPr lang="en-US" sz="4000" b="1" spc="-100" dirty="0">
                <a:latin typeface="Arial Rounded MT Bold" panose="020F0704030504030204" pitchFamily="34" charset="77"/>
              </a:rPr>
              <a:t>LSTM and Attention Mechanism Architecture</a:t>
            </a:r>
          </a:p>
        </p:txBody>
      </p:sp>
      <p:pic>
        <p:nvPicPr>
          <p:cNvPr id="6146" name="Picture 2" descr="A LSTM-Based Neural Network Architecture to infer Model Transformations">
            <a:extLst>
              <a:ext uri="{FF2B5EF4-FFF2-40B4-BE49-F238E27FC236}">
                <a16:creationId xmlns:a16="http://schemas.microsoft.com/office/drawing/2014/main" id="{2133F322-C865-D77D-6E9A-7B0827484A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01491" y="382460"/>
            <a:ext cx="10037623" cy="42158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artoon of a person with glasses and a stick&#10;&#10;Description automatically generated">
            <a:extLst>
              <a:ext uri="{FF2B5EF4-FFF2-40B4-BE49-F238E27FC236}">
                <a16:creationId xmlns:a16="http://schemas.microsoft.com/office/drawing/2014/main" id="{C5591824-798B-5E5C-BB89-19EC7F5B872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1425" y="5041989"/>
            <a:ext cx="1720132" cy="2292076"/>
          </a:xfrm>
          <a:prstGeom prst="rect">
            <a:avLst/>
          </a:prstGeom>
        </p:spPr>
      </p:pic>
    </p:spTree>
    <p:extLst>
      <p:ext uri="{BB962C8B-B14F-4D97-AF65-F5344CB8AC3E}">
        <p14:creationId xmlns:p14="http://schemas.microsoft.com/office/powerpoint/2010/main" val="1224135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100362" y="1123837"/>
            <a:ext cx="3211550" cy="3421659"/>
          </a:xfrm>
        </p:spPr>
        <p:txBody>
          <a:bodyPr>
            <a:normAutofit/>
          </a:bodyPr>
          <a:lstStyle/>
          <a:p>
            <a:pPr algn="ctr">
              <a:lnSpc>
                <a:spcPct val="100000"/>
              </a:lnSpc>
            </a:pPr>
            <a:r>
              <a:rPr lang="en-US" sz="4000" b="1" dirty="0">
                <a:latin typeface="Arial Rounded MT Bold" panose="020F0704030504030204" pitchFamily="34" charset="77"/>
              </a:rPr>
              <a:t>Attention Mechanism</a:t>
            </a:r>
          </a:p>
        </p:txBody>
      </p:sp>
      <p:graphicFrame>
        <p:nvGraphicFramePr>
          <p:cNvPr id="5" name="Content Placeholder 2">
            <a:extLst>
              <a:ext uri="{FF2B5EF4-FFF2-40B4-BE49-F238E27FC236}">
                <a16:creationId xmlns:a16="http://schemas.microsoft.com/office/drawing/2014/main" id="{EF2B7063-8F8E-5EBE-CA25-A9FC590C403F}"/>
              </a:ext>
            </a:extLst>
          </p:cNvPr>
          <p:cNvGraphicFramePr>
            <a:graphicFrameLocks noGrp="1"/>
          </p:cNvGraphicFramePr>
          <p:nvPr>
            <p:ph idx="1"/>
            <p:extLst>
              <p:ext uri="{D42A27DB-BD31-4B8C-83A1-F6EECF244321}">
                <p14:modId xmlns:p14="http://schemas.microsoft.com/office/powerpoint/2010/main" val="512474113"/>
              </p:ext>
            </p:extLst>
          </p:nvPr>
        </p:nvGraphicFramePr>
        <p:xfrm>
          <a:off x="3737113" y="225287"/>
          <a:ext cx="8070574" cy="6215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artoon of a person with glasses and a stick&#10;&#10;Description automatically generated">
            <a:extLst>
              <a:ext uri="{FF2B5EF4-FFF2-40B4-BE49-F238E27FC236}">
                <a16:creationId xmlns:a16="http://schemas.microsoft.com/office/drawing/2014/main" id="{A11D445A-055A-9845-481F-9C27A9561F2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58574" y="4225511"/>
            <a:ext cx="2036417" cy="2713526"/>
          </a:xfrm>
          <a:prstGeom prst="rect">
            <a:avLst/>
          </a:prstGeom>
        </p:spPr>
      </p:pic>
    </p:spTree>
    <p:extLst>
      <p:ext uri="{BB962C8B-B14F-4D97-AF65-F5344CB8AC3E}">
        <p14:creationId xmlns:p14="http://schemas.microsoft.com/office/powerpoint/2010/main" val="2808387240"/>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1600754" y="1087374"/>
            <a:ext cx="8983489" cy="1000978"/>
          </a:xfrm>
        </p:spPr>
        <p:txBody>
          <a:bodyPr>
            <a:normAutofit/>
          </a:bodyPr>
          <a:lstStyle/>
          <a:p>
            <a:r>
              <a:rPr lang="en-US" b="1" dirty="0">
                <a:latin typeface="Arial Rounded MT Bold" panose="020F0704030504030204" pitchFamily="34" charset="77"/>
              </a:rPr>
              <a:t>Model Architecture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4" name="Picture 2" descr="Overall architecture for image captioning with text-guided attention.... |  Download Scientific Diagram">
            <a:extLst>
              <a:ext uri="{FF2B5EF4-FFF2-40B4-BE49-F238E27FC236}">
                <a16:creationId xmlns:a16="http://schemas.microsoft.com/office/drawing/2014/main" id="{CCEBACA0-8907-21EA-CA80-BDBE6A3D93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916" y="2587043"/>
            <a:ext cx="11722168" cy="35028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artoon of a person with glasses and a stick&#10;&#10;Description automatically generated">
            <a:extLst>
              <a:ext uri="{FF2B5EF4-FFF2-40B4-BE49-F238E27FC236}">
                <a16:creationId xmlns:a16="http://schemas.microsoft.com/office/drawing/2014/main" id="{1827953C-7F28-6F1D-616A-C90214E639F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b="19576"/>
          <a:stretch/>
        </p:blipFill>
        <p:spPr>
          <a:xfrm flipH="1">
            <a:off x="8708692" y="227755"/>
            <a:ext cx="2036417" cy="2182330"/>
          </a:xfrm>
          <a:prstGeom prst="rect">
            <a:avLst/>
          </a:prstGeom>
        </p:spPr>
      </p:pic>
    </p:spTree>
    <p:extLst>
      <p:ext uri="{BB962C8B-B14F-4D97-AF65-F5344CB8AC3E}">
        <p14:creationId xmlns:p14="http://schemas.microsoft.com/office/powerpoint/2010/main" val="566027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p:txBody>
          <a:bodyPr>
            <a:normAutofit/>
          </a:bodyPr>
          <a:lstStyle/>
          <a:p>
            <a:pPr algn="ctr">
              <a:lnSpc>
                <a:spcPct val="100000"/>
              </a:lnSpc>
            </a:pPr>
            <a:r>
              <a:rPr lang="en-US" sz="4000" b="1">
                <a:latin typeface="Arial Rounded MT Bold" panose="020F0704030504030204" pitchFamily="34" charset="77"/>
              </a:rPr>
              <a:t>Training the Model</a:t>
            </a:r>
            <a:endParaRPr lang="en-US" sz="4000" b="1" dirty="0">
              <a:latin typeface="Arial Rounded MT Bold" panose="020F0704030504030204" pitchFamily="34" charset="77"/>
            </a:endParaRPr>
          </a:p>
        </p:txBody>
      </p:sp>
      <p:pic>
        <p:nvPicPr>
          <p:cNvPr id="4" name="Picture 3" descr="Top view of cubes connected with black lines">
            <a:extLst>
              <a:ext uri="{FF2B5EF4-FFF2-40B4-BE49-F238E27FC236}">
                <a16:creationId xmlns:a16="http://schemas.microsoft.com/office/drawing/2014/main" id="{4F9BB40B-F2FC-ED49-78EC-60136D4142F0}"/>
              </a:ext>
            </a:extLst>
          </p:cNvPr>
          <p:cNvPicPr>
            <a:picLocks noChangeAspect="1"/>
          </p:cNvPicPr>
          <p:nvPr/>
        </p:nvPicPr>
        <p:blipFill>
          <a:blip r:embed="rId2">
            <a:duotone>
              <a:schemeClr val="bg2">
                <a:shade val="45000"/>
                <a:satMod val="135000"/>
              </a:schemeClr>
              <a:prstClr val="white"/>
            </a:duotone>
            <a:alphaModFix amt="25000"/>
          </a:blip>
          <a:srcRect t="14773" r="-1" b="10208"/>
          <a:stretch/>
        </p:blipFill>
        <p:spPr>
          <a:xfrm>
            <a:off x="3472070" y="1"/>
            <a:ext cx="8716882" cy="6858000"/>
          </a:xfrm>
          <a:prstGeom prst="rect">
            <a:avLst/>
          </a:prstGeom>
        </p:spPr>
      </p:pic>
      <p:sp>
        <p:nvSpPr>
          <p:cNvPr id="3" name="Content Placeholder 2">
            <a:extLst>
              <a:ext uri="{FF2B5EF4-FFF2-40B4-BE49-F238E27FC236}">
                <a16:creationId xmlns:a16="http://schemas.microsoft.com/office/drawing/2014/main" id="{E0CAD2FF-F486-917F-315C-709BB21A52D5}"/>
              </a:ext>
            </a:extLst>
          </p:cNvPr>
          <p:cNvSpPr>
            <a:spLocks noGrp="1"/>
          </p:cNvSpPr>
          <p:nvPr>
            <p:ph idx="1"/>
          </p:nvPr>
        </p:nvSpPr>
        <p:spPr>
          <a:xfrm>
            <a:off x="3869268" y="347870"/>
            <a:ext cx="7315200" cy="6122504"/>
          </a:xfrm>
        </p:spPr>
        <p:txBody>
          <a:bodyPr>
            <a:normAutofit/>
          </a:bodyPr>
          <a:lstStyle/>
          <a:p>
            <a:r>
              <a:rPr lang="en-US" dirty="0">
                <a:solidFill>
                  <a:schemeClr val="tx1"/>
                </a:solidFill>
              </a:rPr>
              <a:t>DenseNet201 effectively extracts high-level features from images.</a:t>
            </a:r>
          </a:p>
          <a:p>
            <a:r>
              <a:rPr lang="en-US" b="1" dirty="0">
                <a:solidFill>
                  <a:schemeClr val="tx1"/>
                </a:solidFill>
              </a:rPr>
              <a:t>Categorical Cross-Entropy Loss</a:t>
            </a:r>
            <a:r>
              <a:rPr lang="en-US" dirty="0">
                <a:solidFill>
                  <a:schemeClr val="tx1"/>
                </a:solidFill>
              </a:rPr>
              <a:t>: Measures the dissimilarity between the predicted word probabilities and the actual word labels.</a:t>
            </a:r>
          </a:p>
          <a:p>
            <a:r>
              <a:rPr lang="en-US" b="1" dirty="0">
                <a:solidFill>
                  <a:schemeClr val="tx1"/>
                </a:solidFill>
              </a:rPr>
              <a:t>Optimization with Adam</a:t>
            </a:r>
            <a:r>
              <a:rPr lang="en-US" dirty="0">
                <a:solidFill>
                  <a:schemeClr val="tx1"/>
                </a:solidFill>
              </a:rPr>
              <a:t>: Efficiently updates model parameters to reduce the training loss.</a:t>
            </a:r>
          </a:p>
          <a:p>
            <a:r>
              <a:rPr lang="en-US" b="1" dirty="0">
                <a:solidFill>
                  <a:schemeClr val="tx1"/>
                </a:solidFill>
              </a:rPr>
              <a:t>Training Process and Parameters</a:t>
            </a:r>
            <a:r>
              <a:rPr lang="en-US" dirty="0">
                <a:solidFill>
                  <a:schemeClr val="tx1"/>
                </a:solidFill>
              </a:rPr>
              <a:t>:</a:t>
            </a:r>
          </a:p>
          <a:p>
            <a:pPr lvl="1">
              <a:buFont typeface="Arial" panose="020B0604020202020204" pitchFamily="34" charset="0"/>
              <a:buChar char="•"/>
            </a:pPr>
            <a:r>
              <a:rPr lang="en-US" sz="2000" dirty="0">
                <a:solidFill>
                  <a:schemeClr val="tx1"/>
                </a:solidFill>
              </a:rPr>
              <a:t>The training process involved several key parameters:</a:t>
            </a:r>
          </a:p>
          <a:p>
            <a:pPr marL="1200150" lvl="2" indent="-285750">
              <a:buFont typeface="Arial" panose="020B0604020202020204" pitchFamily="34" charset="0"/>
              <a:buChar char="•"/>
            </a:pPr>
            <a:r>
              <a:rPr lang="en-US" sz="1800" b="1" dirty="0">
                <a:solidFill>
                  <a:schemeClr val="tx1"/>
                </a:solidFill>
              </a:rPr>
              <a:t>Batch size</a:t>
            </a:r>
            <a:r>
              <a:rPr lang="en-US" sz="1800" dirty="0">
                <a:solidFill>
                  <a:schemeClr val="tx1"/>
                </a:solidFill>
              </a:rPr>
              <a:t>: 64</a:t>
            </a:r>
          </a:p>
          <a:p>
            <a:pPr marL="1200150" lvl="2" indent="-285750">
              <a:buFont typeface="Arial" panose="020B0604020202020204" pitchFamily="34" charset="0"/>
              <a:buChar char="•"/>
            </a:pPr>
            <a:r>
              <a:rPr lang="en-US" sz="1800" b="1" dirty="0">
                <a:solidFill>
                  <a:schemeClr val="tx1"/>
                </a:solidFill>
              </a:rPr>
              <a:t>Learning rate</a:t>
            </a:r>
            <a:r>
              <a:rPr lang="en-US" sz="1800" dirty="0">
                <a:solidFill>
                  <a:schemeClr val="tx1"/>
                </a:solidFill>
              </a:rPr>
              <a:t>: 0.001</a:t>
            </a:r>
          </a:p>
          <a:p>
            <a:pPr marL="1200150" lvl="2" indent="-285750">
              <a:buFont typeface="Arial" panose="020B0604020202020204" pitchFamily="34" charset="0"/>
              <a:buChar char="•"/>
            </a:pPr>
            <a:r>
              <a:rPr lang="en-US" sz="1800" b="1" dirty="0">
                <a:solidFill>
                  <a:schemeClr val="tx1"/>
                </a:solidFill>
              </a:rPr>
              <a:t>Number of epochs</a:t>
            </a:r>
            <a:r>
              <a:rPr lang="en-US" sz="1800" dirty="0">
                <a:solidFill>
                  <a:schemeClr val="tx1"/>
                </a:solidFill>
              </a:rPr>
              <a:t>: 20</a:t>
            </a:r>
          </a:p>
          <a:p>
            <a:pPr marL="1200150" lvl="2" indent="-285750">
              <a:buFont typeface="Arial" panose="020B0604020202020204" pitchFamily="34" charset="0"/>
              <a:buChar char="•"/>
            </a:pPr>
            <a:r>
              <a:rPr lang="en-US" sz="1800" b="1" dirty="0">
                <a:solidFill>
                  <a:schemeClr val="tx1"/>
                </a:solidFill>
              </a:rPr>
              <a:t>Dataset split</a:t>
            </a:r>
            <a:r>
              <a:rPr lang="en-US" sz="1800" dirty="0">
                <a:solidFill>
                  <a:schemeClr val="tx1"/>
                </a:solidFill>
              </a:rPr>
              <a:t>: We divided the dataset into training,            testing and validation sets to monitor performance and prevent overfitting</a:t>
            </a:r>
          </a:p>
          <a:p>
            <a:pPr marL="1200150" lvl="2" indent="-285750">
              <a:buFont typeface="Arial" panose="020B0604020202020204" pitchFamily="34" charset="0"/>
              <a:buChar char="•"/>
            </a:pPr>
            <a:endParaRPr lang="en-US" sz="1800" dirty="0">
              <a:solidFill>
                <a:schemeClr val="tx1"/>
              </a:solidFill>
            </a:endParaRPr>
          </a:p>
        </p:txBody>
      </p:sp>
      <p:pic>
        <p:nvPicPr>
          <p:cNvPr id="5" name="Picture 4" descr="A cartoon of a person with glasses and a stick&#10;&#10;Description automatically generated">
            <a:extLst>
              <a:ext uri="{FF2B5EF4-FFF2-40B4-BE49-F238E27FC236}">
                <a16:creationId xmlns:a16="http://schemas.microsoft.com/office/drawing/2014/main" id="{DEA2E33E-B4F1-36BC-BC29-842E06E079C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10636471" y="4037081"/>
            <a:ext cx="2201546" cy="2933561"/>
          </a:xfrm>
          <a:prstGeom prst="rect">
            <a:avLst/>
          </a:prstGeom>
        </p:spPr>
      </p:pic>
    </p:spTree>
    <p:extLst>
      <p:ext uri="{BB962C8B-B14F-4D97-AF65-F5344CB8AC3E}">
        <p14:creationId xmlns:p14="http://schemas.microsoft.com/office/powerpoint/2010/main" val="3043416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9BCF6F52-72D1-AF91-49BD-DE36CE602A56}"/>
              </a:ext>
            </a:extLst>
          </p:cNvPr>
          <p:cNvPicPr>
            <a:picLocks noChangeAspect="1"/>
          </p:cNvPicPr>
          <p:nvPr/>
        </p:nvPicPr>
        <p:blipFill>
          <a:blip r:embed="rId2">
            <a:duotone>
              <a:schemeClr val="bg2">
                <a:shade val="45000"/>
                <a:satMod val="135000"/>
              </a:schemeClr>
              <a:prstClr val="white"/>
            </a:duotone>
            <a:alphaModFix amt="25000"/>
          </a:blip>
          <a:srcRect t="14773" r="-1" b="10208"/>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248055" y="1123836"/>
            <a:ext cx="2947482" cy="3832477"/>
          </a:xfrm>
        </p:spPr>
        <p:txBody>
          <a:bodyPr>
            <a:normAutofit/>
          </a:bodyPr>
          <a:lstStyle/>
          <a:p>
            <a:r>
              <a:rPr lang="en-US" b="1" dirty="0">
                <a:latin typeface="Arial Rounded MT Bold" panose="020F0704030504030204" pitchFamily="34" charset="77"/>
              </a:rPr>
              <a:t>Challenges and Solution</a:t>
            </a:r>
          </a:p>
        </p:txBody>
      </p:sp>
      <p:graphicFrame>
        <p:nvGraphicFramePr>
          <p:cNvPr id="15" name="Content Placeholder 2">
            <a:extLst>
              <a:ext uri="{FF2B5EF4-FFF2-40B4-BE49-F238E27FC236}">
                <a16:creationId xmlns:a16="http://schemas.microsoft.com/office/drawing/2014/main" id="{6643C86F-6D40-957B-538B-3EBBD685A727}"/>
              </a:ext>
            </a:extLst>
          </p:cNvPr>
          <p:cNvGraphicFramePr>
            <a:graphicFrameLocks noGrp="1"/>
          </p:cNvGraphicFramePr>
          <p:nvPr>
            <p:ph idx="1"/>
            <p:extLst>
              <p:ext uri="{D42A27DB-BD31-4B8C-83A1-F6EECF244321}">
                <p14:modId xmlns:p14="http://schemas.microsoft.com/office/powerpoint/2010/main" val="3245740471"/>
              </p:ext>
            </p:extLst>
          </p:nvPr>
        </p:nvGraphicFramePr>
        <p:xfrm>
          <a:off x="3696490" y="427384"/>
          <a:ext cx="7600547" cy="6102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cartoon of a person with glasses and a stick&#10;&#10;Description automatically generated">
            <a:extLst>
              <a:ext uri="{FF2B5EF4-FFF2-40B4-BE49-F238E27FC236}">
                <a16:creationId xmlns:a16="http://schemas.microsoft.com/office/drawing/2014/main" id="{180A324C-2410-7F58-35AD-1A8069D0F5B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159721" y="3755266"/>
            <a:ext cx="1802697" cy="2402094"/>
          </a:xfrm>
          <a:prstGeom prst="rect">
            <a:avLst/>
          </a:prstGeom>
        </p:spPr>
      </p:pic>
    </p:spTree>
    <p:extLst>
      <p:ext uri="{BB962C8B-B14F-4D97-AF65-F5344CB8AC3E}">
        <p14:creationId xmlns:p14="http://schemas.microsoft.com/office/powerpoint/2010/main" val="1767771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252919" y="1749287"/>
            <a:ext cx="2947482" cy="3975733"/>
          </a:xfrm>
        </p:spPr>
        <p:txBody>
          <a:bodyPr>
            <a:normAutofit/>
          </a:bodyPr>
          <a:lstStyle/>
          <a:p>
            <a:pPr algn="ctr"/>
            <a:r>
              <a:rPr lang="en-US" sz="4000" b="1" dirty="0">
                <a:latin typeface="Arial Rounded MT Bold" panose="020F0704030504030204" pitchFamily="34" charset="77"/>
              </a:rPr>
              <a:t>Results</a:t>
            </a:r>
          </a:p>
        </p:txBody>
      </p:sp>
      <p:graphicFrame>
        <p:nvGraphicFramePr>
          <p:cNvPr id="10" name="Content Placeholder 2">
            <a:extLst>
              <a:ext uri="{FF2B5EF4-FFF2-40B4-BE49-F238E27FC236}">
                <a16:creationId xmlns:a16="http://schemas.microsoft.com/office/drawing/2014/main" id="{365A7B31-9AB6-B19D-97D7-00E3FA8BBE84}"/>
              </a:ext>
            </a:extLst>
          </p:cNvPr>
          <p:cNvGraphicFramePr>
            <a:graphicFrameLocks noGrp="1"/>
          </p:cNvGraphicFramePr>
          <p:nvPr>
            <p:ph idx="1"/>
            <p:extLst>
              <p:ext uri="{D42A27DB-BD31-4B8C-83A1-F6EECF244321}">
                <p14:modId xmlns:p14="http://schemas.microsoft.com/office/powerpoint/2010/main" val="2100693554"/>
              </p:ext>
            </p:extLst>
          </p:nvPr>
        </p:nvGraphicFramePr>
        <p:xfrm>
          <a:off x="3869268" y="331303"/>
          <a:ext cx="7315200" cy="6029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artoon of a person with glasses and a stick&#10;&#10;Description automatically generated">
            <a:extLst>
              <a:ext uri="{FF2B5EF4-FFF2-40B4-BE49-F238E27FC236}">
                <a16:creationId xmlns:a16="http://schemas.microsoft.com/office/drawing/2014/main" id="{8C95EE2E-C65D-0EAE-6732-4C970E3C1A6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6052" y="930861"/>
            <a:ext cx="2076169" cy="2766495"/>
          </a:xfrm>
          <a:prstGeom prst="rect">
            <a:avLst/>
          </a:prstGeom>
        </p:spPr>
      </p:pic>
    </p:spTree>
    <p:extLst>
      <p:ext uri="{BB962C8B-B14F-4D97-AF65-F5344CB8AC3E}">
        <p14:creationId xmlns:p14="http://schemas.microsoft.com/office/powerpoint/2010/main" val="3076731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875682-0790-427D-9A23-4B7265F0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EDE4AAE-4785-4EA7-95DB-45200F5B8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EB8AA617-0537-4ED7-91B6-66511A64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2E8BF1F-CE61-45C5-92AC-552D23176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CCD6C82-FD6B-A67C-A5B0-AD546F2332F3}"/>
              </a:ext>
            </a:extLst>
          </p:cNvPr>
          <p:cNvSpPr>
            <a:spLocks noGrp="1"/>
          </p:cNvSpPr>
          <p:nvPr>
            <p:ph type="title"/>
          </p:nvPr>
        </p:nvSpPr>
        <p:spPr>
          <a:xfrm>
            <a:off x="1069848" y="4590661"/>
            <a:ext cx="10210862" cy="1065690"/>
          </a:xfrm>
        </p:spPr>
        <p:txBody>
          <a:bodyPr vert="horz" lIns="91440" tIns="45720" rIns="91440" bIns="45720" rtlCol="0" anchor="b">
            <a:normAutofit/>
          </a:bodyPr>
          <a:lstStyle/>
          <a:p>
            <a:pPr algn="ctr"/>
            <a:r>
              <a:rPr lang="en-US" sz="4000" b="1" spc="-100" dirty="0">
                <a:latin typeface="Arial Rounded MT Bold" panose="020F0704030504030204" pitchFamily="34" charset="77"/>
              </a:rPr>
              <a:t>Generated Captions with BLEU score</a:t>
            </a:r>
          </a:p>
        </p:txBody>
      </p:sp>
      <p:pic>
        <p:nvPicPr>
          <p:cNvPr id="8" name="Picture 7">
            <a:extLst>
              <a:ext uri="{FF2B5EF4-FFF2-40B4-BE49-F238E27FC236}">
                <a16:creationId xmlns:a16="http://schemas.microsoft.com/office/drawing/2014/main" id="{09A00700-D94D-657D-CDA8-D2C55C9FDE78}"/>
              </a:ext>
            </a:extLst>
          </p:cNvPr>
          <p:cNvPicPr>
            <a:picLocks noChangeAspect="1"/>
          </p:cNvPicPr>
          <p:nvPr/>
        </p:nvPicPr>
        <p:blipFill>
          <a:blip r:embed="rId2"/>
          <a:srcRect r="-4" b="6627"/>
          <a:stretch/>
        </p:blipFill>
        <p:spPr>
          <a:xfrm>
            <a:off x="6277961" y="502404"/>
            <a:ext cx="5236194" cy="3556755"/>
          </a:xfrm>
          <a:prstGeom prst="rect">
            <a:avLst/>
          </a:prstGeom>
        </p:spPr>
      </p:pic>
      <p:pic>
        <p:nvPicPr>
          <p:cNvPr id="10" name="Picture 9" descr="A cartoon of a person with glasses and a stick&#10;&#10;Description automatically generated">
            <a:extLst>
              <a:ext uri="{FF2B5EF4-FFF2-40B4-BE49-F238E27FC236}">
                <a16:creationId xmlns:a16="http://schemas.microsoft.com/office/drawing/2014/main" id="{9E66D9D0-4461-75C7-A66F-0DF45123385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51329" y="1761037"/>
            <a:ext cx="2036417" cy="2713526"/>
          </a:xfrm>
          <a:prstGeom prst="rect">
            <a:avLst/>
          </a:prstGeom>
        </p:spPr>
      </p:pic>
      <p:pic>
        <p:nvPicPr>
          <p:cNvPr id="9" name="Picture 8">
            <a:extLst>
              <a:ext uri="{FF2B5EF4-FFF2-40B4-BE49-F238E27FC236}">
                <a16:creationId xmlns:a16="http://schemas.microsoft.com/office/drawing/2014/main" id="{BA507B15-30A2-A3A9-852E-031E22318609}"/>
              </a:ext>
            </a:extLst>
          </p:cNvPr>
          <p:cNvPicPr>
            <a:picLocks noChangeAspect="1"/>
          </p:cNvPicPr>
          <p:nvPr/>
        </p:nvPicPr>
        <p:blipFill rotWithShape="1">
          <a:blip r:embed="rId5"/>
          <a:srcRect t="665"/>
          <a:stretch/>
        </p:blipFill>
        <p:spPr>
          <a:xfrm>
            <a:off x="780446" y="470174"/>
            <a:ext cx="4480667" cy="3665268"/>
          </a:xfrm>
          <a:prstGeom prst="rect">
            <a:avLst/>
          </a:prstGeom>
        </p:spPr>
      </p:pic>
    </p:spTree>
    <p:extLst>
      <p:ext uri="{BB962C8B-B14F-4D97-AF65-F5344CB8AC3E}">
        <p14:creationId xmlns:p14="http://schemas.microsoft.com/office/powerpoint/2010/main" val="19537607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2" presetClass="entr" presetSubtype="8"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ppt_x</p:attrName>
                                        </p:attrNameLst>
                                      </p:cBhvr>
                                      <p:tavLst>
                                        <p:tav tm="0">
                                          <p:val>
                                            <p:strVal val="#ppt_x-#ppt_w*1.125000"/>
                                          </p:val>
                                        </p:tav>
                                        <p:tav tm="100000">
                                          <p:val>
                                            <p:strVal val="#ppt_x"/>
                                          </p:val>
                                        </p:tav>
                                      </p:tavLst>
                                    </p:anim>
                                    <p:animEffect transition="in" filter="wipe(righ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BF494AE6-A88C-448B-B1B7-80259E6F4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230FE692-1A86-4CF5-2A47-164395F1F4F6}"/>
              </a:ext>
            </a:extLst>
          </p:cNvPr>
          <p:cNvPicPr>
            <a:picLocks noChangeAspect="1"/>
          </p:cNvPicPr>
          <p:nvPr/>
        </p:nvPicPr>
        <p:blipFill>
          <a:blip r:embed="rId2"/>
          <a:srcRect t="14032" r="-5" b="-4"/>
          <a:stretch/>
        </p:blipFill>
        <p:spPr>
          <a:xfrm>
            <a:off x="158105" y="161426"/>
            <a:ext cx="3440181" cy="3370331"/>
          </a:xfrm>
          <a:prstGeom prst="rect">
            <a:avLst/>
          </a:prstGeom>
        </p:spPr>
      </p:pic>
      <p:pic>
        <p:nvPicPr>
          <p:cNvPr id="6" name="Picture 5">
            <a:extLst>
              <a:ext uri="{FF2B5EF4-FFF2-40B4-BE49-F238E27FC236}">
                <a16:creationId xmlns:a16="http://schemas.microsoft.com/office/drawing/2014/main" id="{6E798853-8085-2BDB-A84C-17CF718BA7FB}"/>
              </a:ext>
            </a:extLst>
          </p:cNvPr>
          <p:cNvPicPr>
            <a:picLocks noChangeAspect="1"/>
          </p:cNvPicPr>
          <p:nvPr/>
        </p:nvPicPr>
        <p:blipFill>
          <a:blip r:embed="rId3"/>
          <a:srcRect t="12374" r="6" b="6"/>
          <a:stretch/>
        </p:blipFill>
        <p:spPr>
          <a:xfrm>
            <a:off x="158105" y="3514862"/>
            <a:ext cx="3440181" cy="3107685"/>
          </a:xfrm>
          <a:prstGeom prst="rect">
            <a:avLst/>
          </a:prstGeom>
        </p:spPr>
      </p:pic>
      <p:pic>
        <p:nvPicPr>
          <p:cNvPr id="5" name="Picture 4">
            <a:extLst>
              <a:ext uri="{FF2B5EF4-FFF2-40B4-BE49-F238E27FC236}">
                <a16:creationId xmlns:a16="http://schemas.microsoft.com/office/drawing/2014/main" id="{812C21BB-07BB-EB03-C2CE-6A310261274A}"/>
              </a:ext>
            </a:extLst>
          </p:cNvPr>
          <p:cNvPicPr>
            <a:picLocks noChangeAspect="1"/>
          </p:cNvPicPr>
          <p:nvPr/>
        </p:nvPicPr>
        <p:blipFill>
          <a:blip r:embed="rId4"/>
          <a:srcRect r="2" b="554"/>
          <a:stretch/>
        </p:blipFill>
        <p:spPr>
          <a:xfrm>
            <a:off x="3598286" y="321733"/>
            <a:ext cx="4043250" cy="5979074"/>
          </a:xfrm>
          <a:prstGeom prst="rect">
            <a:avLst/>
          </a:prstGeom>
        </p:spPr>
      </p:pic>
      <p:pic>
        <p:nvPicPr>
          <p:cNvPr id="3" name="Picture 2">
            <a:extLst>
              <a:ext uri="{FF2B5EF4-FFF2-40B4-BE49-F238E27FC236}">
                <a16:creationId xmlns:a16="http://schemas.microsoft.com/office/drawing/2014/main" id="{E1288C89-3BEB-CC84-8BA0-F5C68C2C0790}"/>
              </a:ext>
            </a:extLst>
          </p:cNvPr>
          <p:cNvPicPr>
            <a:picLocks noChangeAspect="1"/>
          </p:cNvPicPr>
          <p:nvPr/>
        </p:nvPicPr>
        <p:blipFill>
          <a:blip r:embed="rId5"/>
          <a:srcRect t="8" r="1" b="1"/>
          <a:stretch/>
        </p:blipFill>
        <p:spPr>
          <a:xfrm>
            <a:off x="7834063" y="321733"/>
            <a:ext cx="4036201" cy="5979074"/>
          </a:xfrm>
          <a:prstGeom prst="rect">
            <a:avLst/>
          </a:prstGeom>
        </p:spPr>
      </p:pic>
    </p:spTree>
    <p:extLst>
      <p:ext uri="{BB962C8B-B14F-4D97-AF65-F5344CB8AC3E}">
        <p14:creationId xmlns:p14="http://schemas.microsoft.com/office/powerpoint/2010/main" val="394388513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FB26DF-1058-4FF2-A7D8-CC9D04982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774B866C-B75D-7E8A-7714-7C75DA56FDB4}"/>
              </a:ext>
            </a:extLst>
          </p:cNvPr>
          <p:cNvPicPr>
            <a:picLocks noChangeAspect="1"/>
          </p:cNvPicPr>
          <p:nvPr/>
        </p:nvPicPr>
        <p:blipFill>
          <a:blip r:embed="rId2"/>
          <a:stretch>
            <a:fillRect/>
          </a:stretch>
        </p:blipFill>
        <p:spPr>
          <a:xfrm>
            <a:off x="3579571" y="428434"/>
            <a:ext cx="8047304" cy="3500577"/>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DF663E57-5EFE-40CA-99A5-7BDB95908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A0E6E31D-4C97-3C24-32FE-B4620ECA1B6C}"/>
              </a:ext>
            </a:extLst>
          </p:cNvPr>
          <p:cNvSpPr txBox="1"/>
          <p:nvPr/>
        </p:nvSpPr>
        <p:spPr>
          <a:xfrm>
            <a:off x="317739" y="2774849"/>
            <a:ext cx="2612382" cy="2308324"/>
          </a:xfrm>
          <a:prstGeom prst="rect">
            <a:avLst/>
          </a:prstGeom>
          <a:noFill/>
        </p:spPr>
        <p:txBody>
          <a:bodyPr wrap="none" rtlCol="0">
            <a:spAutoFit/>
          </a:bodyPr>
          <a:lstStyle/>
          <a:p>
            <a:pPr algn="ctr"/>
            <a:r>
              <a:rPr lang="en-US" sz="3600" b="1" dirty="0">
                <a:solidFill>
                  <a:schemeClr val="bg1"/>
                </a:solidFill>
                <a:latin typeface="Arial Rounded MT Bold" panose="020F0704030504030204" pitchFamily="34" charset="77"/>
              </a:rPr>
              <a:t>Training </a:t>
            </a:r>
          </a:p>
          <a:p>
            <a:pPr algn="ctr"/>
            <a:r>
              <a:rPr lang="en-US" sz="3600" b="1" dirty="0">
                <a:solidFill>
                  <a:schemeClr val="bg1"/>
                </a:solidFill>
                <a:latin typeface="Arial Rounded MT Bold" panose="020F0704030504030204" pitchFamily="34" charset="77"/>
              </a:rPr>
              <a:t>and </a:t>
            </a:r>
          </a:p>
          <a:p>
            <a:pPr algn="ctr"/>
            <a:r>
              <a:rPr lang="en-US" sz="3600" b="1" dirty="0">
                <a:solidFill>
                  <a:schemeClr val="bg1"/>
                </a:solidFill>
                <a:latin typeface="Arial Rounded MT Bold" panose="020F0704030504030204" pitchFamily="34" charset="77"/>
              </a:rPr>
              <a:t>Validation </a:t>
            </a:r>
          </a:p>
          <a:p>
            <a:pPr algn="ctr"/>
            <a:r>
              <a:rPr lang="en-US" sz="3600" b="1" dirty="0">
                <a:solidFill>
                  <a:schemeClr val="bg1"/>
                </a:solidFill>
                <a:latin typeface="Arial Rounded MT Bold" panose="020F0704030504030204" pitchFamily="34" charset="77"/>
              </a:rPr>
              <a:t>Loss</a:t>
            </a:r>
          </a:p>
        </p:txBody>
      </p:sp>
      <p:sp>
        <p:nvSpPr>
          <p:cNvPr id="8" name="TextBox 7">
            <a:extLst>
              <a:ext uri="{FF2B5EF4-FFF2-40B4-BE49-F238E27FC236}">
                <a16:creationId xmlns:a16="http://schemas.microsoft.com/office/drawing/2014/main" id="{895E2F69-61CA-0357-FEA8-1EC68AFFD990}"/>
              </a:ext>
            </a:extLst>
          </p:cNvPr>
          <p:cNvSpPr txBox="1"/>
          <p:nvPr/>
        </p:nvSpPr>
        <p:spPr>
          <a:xfrm>
            <a:off x="3632580" y="4272677"/>
            <a:ext cx="7994295" cy="2585323"/>
          </a:xfrm>
          <a:prstGeom prst="rect">
            <a:avLst/>
          </a:prstGeom>
          <a:noFill/>
        </p:spPr>
        <p:txBody>
          <a:bodyPr wrap="square" rtlCol="0">
            <a:spAutoFit/>
          </a:bodyPr>
          <a:lstStyle/>
          <a:p>
            <a:r>
              <a:rPr lang="en-US" b="1" dirty="0"/>
              <a:t>Epoch vs Loss Graph: </a:t>
            </a:r>
          </a:p>
          <a:p>
            <a:r>
              <a:rPr lang="en-US" b="1" dirty="0"/>
              <a:t>X-axis (Epochs)</a:t>
            </a:r>
            <a:r>
              <a:rPr lang="en-US" dirty="0"/>
              <a:t>: Represents the number of epochs</a:t>
            </a:r>
          </a:p>
          <a:p>
            <a:r>
              <a:rPr lang="en-US" b="1" dirty="0"/>
              <a:t>Y-axis (Loss)</a:t>
            </a:r>
            <a:r>
              <a:rPr lang="en-US" dirty="0"/>
              <a:t>: Represents the loss value, which is a measure of the error between the predicted captions and the actual captions.</a:t>
            </a:r>
            <a:endParaRPr lang="en-US" b="1" dirty="0"/>
          </a:p>
          <a:p>
            <a:endParaRPr lang="en-US" b="1" dirty="0"/>
          </a:p>
          <a:p>
            <a:r>
              <a:rPr lang="en-US" b="1" dirty="0"/>
              <a:t>Observation</a:t>
            </a:r>
            <a:r>
              <a:rPr lang="en-US" dirty="0"/>
              <a:t>: Training loss consistently decreases, while validation loss plateaus and then increases, indicating learning with some signs of overfitting.</a:t>
            </a:r>
          </a:p>
          <a:p>
            <a:endParaRPr lang="en-US" dirty="0"/>
          </a:p>
          <a:p>
            <a:endParaRPr lang="en-US" dirty="0"/>
          </a:p>
        </p:txBody>
      </p:sp>
      <p:pic>
        <p:nvPicPr>
          <p:cNvPr id="10" name="Picture 9" descr="A cartoon of a person with glasses and a stick&#10;&#10;Description automatically generated">
            <a:extLst>
              <a:ext uri="{FF2B5EF4-FFF2-40B4-BE49-F238E27FC236}">
                <a16:creationId xmlns:a16="http://schemas.microsoft.com/office/drawing/2014/main" id="{BB5AE218-4346-C6CB-0031-B7ECD5B6984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669774" y="406410"/>
            <a:ext cx="1962806" cy="2615441"/>
          </a:xfrm>
          <a:prstGeom prst="rect">
            <a:avLst/>
          </a:prstGeom>
        </p:spPr>
      </p:pic>
    </p:spTree>
    <p:extLst>
      <p:ext uri="{BB962C8B-B14F-4D97-AF65-F5344CB8AC3E}">
        <p14:creationId xmlns:p14="http://schemas.microsoft.com/office/powerpoint/2010/main" val="3975535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unset silhouette of scaffolding in construction site">
            <a:extLst>
              <a:ext uri="{FF2B5EF4-FFF2-40B4-BE49-F238E27FC236}">
                <a16:creationId xmlns:a16="http://schemas.microsoft.com/office/drawing/2014/main" id="{49075486-3727-D5F1-0734-E63C45F2AADA}"/>
              </a:ext>
            </a:extLst>
          </p:cNvPr>
          <p:cNvPicPr>
            <a:picLocks noChangeAspect="1"/>
          </p:cNvPicPr>
          <p:nvPr/>
        </p:nvPicPr>
        <p:blipFill>
          <a:blip r:embed="rId2">
            <a:duotone>
              <a:schemeClr val="bg2">
                <a:shade val="45000"/>
                <a:satMod val="135000"/>
              </a:schemeClr>
              <a:prstClr val="white"/>
            </a:duotone>
            <a:alphaModFix amt="25000"/>
          </a:blip>
          <a:srcRect t="23372" r="9092" b="1"/>
          <a:stretch/>
        </p:blipFill>
        <p:spPr>
          <a:xfrm>
            <a:off x="20" y="1"/>
            <a:ext cx="12188932" cy="6858000"/>
          </a:xfrm>
          <a:prstGeom prst="rect">
            <a:avLst/>
          </a:prstGeom>
        </p:spPr>
      </p:pic>
      <p:sp>
        <p:nvSpPr>
          <p:cNvPr id="17" name="Rectangle 16">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252919" y="1123837"/>
            <a:ext cx="2947482" cy="4601183"/>
          </a:xfrm>
        </p:spPr>
        <p:txBody>
          <a:bodyPr>
            <a:normAutofit/>
          </a:bodyPr>
          <a:lstStyle/>
          <a:p>
            <a:pPr algn="ctr">
              <a:lnSpc>
                <a:spcPct val="150000"/>
              </a:lnSpc>
            </a:pPr>
            <a:r>
              <a:rPr lang="en-US" sz="4000" b="1" dirty="0">
                <a:ln w="15875">
                  <a:solidFill>
                    <a:srgbClr val="FFFFFF"/>
                  </a:solidFill>
                </a:ln>
                <a:latin typeface="Arial Rounded MT Bold" panose="020F0704030504030204" pitchFamily="34" charset="77"/>
              </a:rPr>
              <a:t>Table of Contents</a:t>
            </a:r>
          </a:p>
        </p:txBody>
      </p:sp>
      <p:sp>
        <p:nvSpPr>
          <p:cNvPr id="9" name="Content Placeholder 3">
            <a:extLst>
              <a:ext uri="{FF2B5EF4-FFF2-40B4-BE49-F238E27FC236}">
                <a16:creationId xmlns:a16="http://schemas.microsoft.com/office/drawing/2014/main" id="{2FA769A7-76DB-70FF-35CB-B0F89BB0D992}"/>
              </a:ext>
            </a:extLst>
          </p:cNvPr>
          <p:cNvSpPr>
            <a:spLocks noGrp="1"/>
          </p:cNvSpPr>
          <p:nvPr>
            <p:ph idx="1"/>
          </p:nvPr>
        </p:nvSpPr>
        <p:spPr>
          <a:xfrm>
            <a:off x="5252224" y="212035"/>
            <a:ext cx="5932244" cy="6546574"/>
          </a:xfrm>
        </p:spPr>
        <p:txBody>
          <a:bodyPr>
            <a:normAutofit lnSpcReduction="10000"/>
          </a:bodyPr>
          <a:lstStyle/>
          <a:p>
            <a:pPr marL="342900" indent="-342900">
              <a:buFont typeface="Arial" panose="020B0604020202020204" pitchFamily="34" charset="0"/>
              <a:buChar char="•"/>
            </a:pPr>
            <a:r>
              <a:rPr lang="en-US" sz="2400" dirty="0">
                <a:solidFill>
                  <a:schemeClr val="tx1"/>
                </a:solidFill>
              </a:rPr>
              <a:t>Introduction</a:t>
            </a:r>
          </a:p>
          <a:p>
            <a:pPr marL="342900" indent="-342900">
              <a:buFont typeface="Arial" panose="020B0604020202020204" pitchFamily="34" charset="0"/>
              <a:buChar char="•"/>
            </a:pPr>
            <a:r>
              <a:rPr lang="en-US" sz="2400" dirty="0">
                <a:solidFill>
                  <a:schemeClr val="tx1"/>
                </a:solidFill>
              </a:rPr>
              <a:t>Objectives</a:t>
            </a:r>
          </a:p>
          <a:p>
            <a:pPr marL="342900" indent="-342900">
              <a:buFont typeface="Arial" panose="020B0604020202020204" pitchFamily="34" charset="0"/>
              <a:buChar char="•"/>
            </a:pPr>
            <a:r>
              <a:rPr lang="en-US" sz="2400" dirty="0">
                <a:solidFill>
                  <a:schemeClr val="tx1"/>
                </a:solidFill>
              </a:rPr>
              <a:t>Dataset Description</a:t>
            </a:r>
          </a:p>
          <a:p>
            <a:pPr marL="342900" indent="-342900">
              <a:buFont typeface="Arial" panose="020B0604020202020204" pitchFamily="34" charset="0"/>
              <a:buChar char="•"/>
            </a:pPr>
            <a:r>
              <a:rPr lang="en-US" sz="2400" dirty="0">
                <a:solidFill>
                  <a:schemeClr val="tx1"/>
                </a:solidFill>
              </a:rPr>
              <a:t>Methodology</a:t>
            </a:r>
          </a:p>
          <a:p>
            <a:pPr marL="342900" indent="-342900">
              <a:buFont typeface="Arial" panose="020B0604020202020204" pitchFamily="34" charset="0"/>
              <a:buChar char="•"/>
            </a:pPr>
            <a:r>
              <a:rPr lang="en-US" sz="2400" dirty="0">
                <a:solidFill>
                  <a:schemeClr val="tx1"/>
                </a:solidFill>
              </a:rPr>
              <a:t>Data Preprocessing</a:t>
            </a:r>
          </a:p>
          <a:p>
            <a:pPr marL="342900" indent="-342900">
              <a:buFont typeface="Arial" panose="020B0604020202020204" pitchFamily="34" charset="0"/>
              <a:buChar char="•"/>
            </a:pPr>
            <a:r>
              <a:rPr lang="en-US" sz="2400" dirty="0">
                <a:solidFill>
                  <a:schemeClr val="tx1"/>
                </a:solidFill>
              </a:rPr>
              <a:t>CNN for Feature Extraction</a:t>
            </a:r>
          </a:p>
          <a:p>
            <a:pPr marL="342900" indent="-342900">
              <a:buFont typeface="Arial" panose="020B0604020202020204" pitchFamily="34" charset="0"/>
              <a:buChar char="•"/>
            </a:pPr>
            <a:r>
              <a:rPr lang="en-US" sz="2400" dirty="0">
                <a:solidFill>
                  <a:schemeClr val="tx1"/>
                </a:solidFill>
              </a:rPr>
              <a:t>LSTM for Sequence Prediction</a:t>
            </a:r>
          </a:p>
          <a:p>
            <a:pPr marL="342900" indent="-342900">
              <a:buFont typeface="Arial" panose="020B0604020202020204" pitchFamily="34" charset="0"/>
              <a:buChar char="•"/>
            </a:pPr>
            <a:r>
              <a:rPr lang="en-US" sz="2400" dirty="0">
                <a:solidFill>
                  <a:schemeClr val="tx1"/>
                </a:solidFill>
              </a:rPr>
              <a:t>Attention Mechanism</a:t>
            </a:r>
          </a:p>
          <a:p>
            <a:pPr marL="342900" indent="-342900">
              <a:buFont typeface="Arial" panose="020B0604020202020204" pitchFamily="34" charset="0"/>
              <a:buChar char="•"/>
            </a:pPr>
            <a:r>
              <a:rPr lang="en-US" sz="2400" dirty="0">
                <a:solidFill>
                  <a:schemeClr val="tx1"/>
                </a:solidFill>
              </a:rPr>
              <a:t>Model Architecture</a:t>
            </a:r>
          </a:p>
          <a:p>
            <a:pPr marL="342900" indent="-342900">
              <a:buFont typeface="Arial" panose="020B0604020202020204" pitchFamily="34" charset="0"/>
              <a:buChar char="•"/>
            </a:pPr>
            <a:r>
              <a:rPr lang="en-US" sz="2400" dirty="0">
                <a:solidFill>
                  <a:schemeClr val="tx1"/>
                </a:solidFill>
              </a:rPr>
              <a:t>Training the Model</a:t>
            </a:r>
          </a:p>
          <a:p>
            <a:pPr marL="342900" indent="-342900">
              <a:buFont typeface="Arial" panose="020B0604020202020204" pitchFamily="34" charset="0"/>
              <a:buChar char="•"/>
            </a:pPr>
            <a:r>
              <a:rPr lang="en-US" sz="2400" dirty="0">
                <a:solidFill>
                  <a:schemeClr val="tx1"/>
                </a:solidFill>
              </a:rPr>
              <a:t>Results</a:t>
            </a:r>
          </a:p>
          <a:p>
            <a:pPr marL="342900" indent="-342900">
              <a:buFont typeface="Arial" panose="020B0604020202020204" pitchFamily="34" charset="0"/>
              <a:buChar char="•"/>
            </a:pPr>
            <a:r>
              <a:rPr lang="en-US" sz="2400" dirty="0">
                <a:solidFill>
                  <a:schemeClr val="tx1"/>
                </a:solidFill>
              </a:rPr>
              <a:t>Analysis and Discussion</a:t>
            </a:r>
          </a:p>
          <a:p>
            <a:pPr marL="342900" indent="-342900">
              <a:buFont typeface="Arial" panose="020B0604020202020204" pitchFamily="34" charset="0"/>
              <a:buChar char="•"/>
            </a:pPr>
            <a:r>
              <a:rPr lang="en-US" sz="2400" dirty="0">
                <a:solidFill>
                  <a:schemeClr val="tx1"/>
                </a:solidFill>
              </a:rPr>
              <a:t>Challenges and Solution</a:t>
            </a:r>
          </a:p>
          <a:p>
            <a:pPr marL="342900" indent="-342900">
              <a:buFont typeface="Arial" panose="020B0604020202020204" pitchFamily="34" charset="0"/>
              <a:buChar char="•"/>
            </a:pPr>
            <a:r>
              <a:rPr lang="en-US" sz="2400" dirty="0">
                <a:solidFill>
                  <a:schemeClr val="tx1"/>
                </a:solidFill>
              </a:rPr>
              <a:t>Conclusion and Future Work</a:t>
            </a:r>
          </a:p>
        </p:txBody>
      </p:sp>
      <p:sp>
        <p:nvSpPr>
          <p:cNvPr id="19" name="Rectangle 18">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2" name="Picture 21" descr="A cartoon of a person with her hand out&#10;&#10;Description automatically generated">
            <a:extLst>
              <a:ext uri="{FF2B5EF4-FFF2-40B4-BE49-F238E27FC236}">
                <a16:creationId xmlns:a16="http://schemas.microsoft.com/office/drawing/2014/main" id="{256E6E1C-B5AB-A46A-DE56-4701DE753D4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89130" y="3949467"/>
            <a:ext cx="2495487" cy="2908533"/>
          </a:xfrm>
          <a:prstGeom prst="rect">
            <a:avLst/>
          </a:prstGeom>
        </p:spPr>
      </p:pic>
    </p:spTree>
    <p:extLst>
      <p:ext uri="{BB962C8B-B14F-4D97-AF65-F5344CB8AC3E}">
        <p14:creationId xmlns:p14="http://schemas.microsoft.com/office/powerpoint/2010/main" val="2756646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252919" y="1123837"/>
            <a:ext cx="2947482" cy="4601183"/>
          </a:xfrm>
        </p:spPr>
        <p:txBody>
          <a:bodyPr>
            <a:normAutofit/>
          </a:bodyPr>
          <a:lstStyle/>
          <a:p>
            <a:r>
              <a:rPr lang="en-US" b="1">
                <a:latin typeface="Arial Rounded MT Bold" panose="020F0704030504030204" pitchFamily="34" charset="77"/>
              </a:rPr>
              <a:t>Analysis and Discussions</a:t>
            </a:r>
          </a:p>
        </p:txBody>
      </p:sp>
      <p:graphicFrame>
        <p:nvGraphicFramePr>
          <p:cNvPr id="5" name="Content Placeholder 2">
            <a:extLst>
              <a:ext uri="{FF2B5EF4-FFF2-40B4-BE49-F238E27FC236}">
                <a16:creationId xmlns:a16="http://schemas.microsoft.com/office/drawing/2014/main" id="{38F8ECFE-743A-4C6D-A852-4D1B0F840E82}"/>
              </a:ext>
            </a:extLst>
          </p:cNvPr>
          <p:cNvGraphicFramePr>
            <a:graphicFrameLocks noGrp="1"/>
          </p:cNvGraphicFramePr>
          <p:nvPr>
            <p:ph idx="1"/>
            <p:extLst>
              <p:ext uri="{D42A27DB-BD31-4B8C-83A1-F6EECF244321}">
                <p14:modId xmlns:p14="http://schemas.microsoft.com/office/powerpoint/2010/main" val="3688941089"/>
              </p:ext>
            </p:extLst>
          </p:nvPr>
        </p:nvGraphicFramePr>
        <p:xfrm>
          <a:off x="3759896" y="100361"/>
          <a:ext cx="7728267" cy="5932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artoon of a person with glasses and a stick&#10;&#10;Description automatically generated">
            <a:extLst>
              <a:ext uri="{FF2B5EF4-FFF2-40B4-BE49-F238E27FC236}">
                <a16:creationId xmlns:a16="http://schemas.microsoft.com/office/drawing/2014/main" id="{4DAD9EBC-CCA2-CA73-D707-74F693E1423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10155583" y="4819597"/>
            <a:ext cx="2036417" cy="2713526"/>
          </a:xfrm>
          <a:prstGeom prst="rect">
            <a:avLst/>
          </a:prstGeom>
        </p:spPr>
      </p:pic>
    </p:spTree>
    <p:extLst>
      <p:ext uri="{BB962C8B-B14F-4D97-AF65-F5344CB8AC3E}">
        <p14:creationId xmlns:p14="http://schemas.microsoft.com/office/powerpoint/2010/main" val="41762939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057448F-1E9A-054A-0CBA-B8A6C8A15BE1}"/>
              </a:ext>
            </a:extLst>
          </p:cNvPr>
          <p:cNvSpPr>
            <a:spLocks noGrp="1"/>
          </p:cNvSpPr>
          <p:nvPr>
            <p:ph type="title"/>
          </p:nvPr>
        </p:nvSpPr>
        <p:spPr>
          <a:xfrm>
            <a:off x="641667" y="5257630"/>
            <a:ext cx="10908667" cy="1021405"/>
          </a:xfrm>
        </p:spPr>
        <p:txBody>
          <a:bodyPr>
            <a:normAutofit/>
          </a:bodyPr>
          <a:lstStyle/>
          <a:p>
            <a:pPr algn="ctr"/>
            <a:r>
              <a:rPr lang="en-US" b="1">
                <a:latin typeface="Arial Rounded MT Bold" panose="020F0704030504030204" pitchFamily="34" charset="77"/>
              </a:rPr>
              <a:t>Potential Applications</a:t>
            </a:r>
          </a:p>
        </p:txBody>
      </p:sp>
      <p:sp>
        <p:nvSpPr>
          <p:cNvPr id="40" name="Rectangle 39">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9" name="Content Placeholder 4">
            <a:extLst>
              <a:ext uri="{FF2B5EF4-FFF2-40B4-BE49-F238E27FC236}">
                <a16:creationId xmlns:a16="http://schemas.microsoft.com/office/drawing/2014/main" id="{E95842B8-2558-5266-84D3-7A97E9BBCC36}"/>
              </a:ext>
            </a:extLst>
          </p:cNvPr>
          <p:cNvGraphicFramePr>
            <a:graphicFrameLocks noGrp="1"/>
          </p:cNvGraphicFramePr>
          <p:nvPr>
            <p:ph idx="1"/>
            <p:extLst>
              <p:ext uri="{D42A27DB-BD31-4B8C-83A1-F6EECF244321}">
                <p14:modId xmlns:p14="http://schemas.microsoft.com/office/powerpoint/2010/main" val="1719357847"/>
              </p:ext>
            </p:extLst>
          </p:nvPr>
        </p:nvGraphicFramePr>
        <p:xfrm>
          <a:off x="702727" y="1029176"/>
          <a:ext cx="10786546" cy="344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artoon of a person with glasses and a stick&#10;&#10;Description automatically generated">
            <a:extLst>
              <a:ext uri="{FF2B5EF4-FFF2-40B4-BE49-F238E27FC236}">
                <a16:creationId xmlns:a16="http://schemas.microsoft.com/office/drawing/2014/main" id="{7D1AA734-A1FD-89A3-8BDB-54CB93E63EA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8445002" y="4789602"/>
            <a:ext cx="2036417" cy="2713526"/>
          </a:xfrm>
          <a:prstGeom prst="rect">
            <a:avLst/>
          </a:prstGeom>
        </p:spPr>
      </p:pic>
    </p:spTree>
    <p:extLst>
      <p:ext uri="{BB962C8B-B14F-4D97-AF65-F5344CB8AC3E}">
        <p14:creationId xmlns:p14="http://schemas.microsoft.com/office/powerpoint/2010/main" val="39280294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252919" y="1123837"/>
            <a:ext cx="2947482" cy="4601183"/>
          </a:xfrm>
        </p:spPr>
        <p:txBody>
          <a:bodyPr>
            <a:normAutofit/>
          </a:bodyPr>
          <a:lstStyle/>
          <a:p>
            <a:r>
              <a:rPr lang="en-US" b="1">
                <a:latin typeface="Arial Rounded MT Bold" panose="020F0704030504030204" pitchFamily="34" charset="77"/>
              </a:rPr>
              <a:t>Conclusion and </a:t>
            </a:r>
            <a:br>
              <a:rPr lang="en-US" b="1">
                <a:latin typeface="Arial Rounded MT Bold" panose="020F0704030504030204" pitchFamily="34" charset="77"/>
              </a:rPr>
            </a:br>
            <a:r>
              <a:rPr lang="en-US" b="1">
                <a:latin typeface="Arial Rounded MT Bold" panose="020F0704030504030204" pitchFamily="34" charset="77"/>
              </a:rPr>
              <a:t>Future Work</a:t>
            </a:r>
          </a:p>
        </p:txBody>
      </p:sp>
      <p:graphicFrame>
        <p:nvGraphicFramePr>
          <p:cNvPr id="7" name="Content Placeholder 2">
            <a:extLst>
              <a:ext uri="{FF2B5EF4-FFF2-40B4-BE49-F238E27FC236}">
                <a16:creationId xmlns:a16="http://schemas.microsoft.com/office/drawing/2014/main" id="{A1885229-CC8B-2BA5-57CC-D53376386EBA}"/>
              </a:ext>
            </a:extLst>
          </p:cNvPr>
          <p:cNvGraphicFramePr>
            <a:graphicFrameLocks noGrp="1"/>
          </p:cNvGraphicFramePr>
          <p:nvPr>
            <p:ph idx="1"/>
            <p:extLst>
              <p:ext uri="{D42A27DB-BD31-4B8C-83A1-F6EECF244321}">
                <p14:modId xmlns:p14="http://schemas.microsoft.com/office/powerpoint/2010/main" val="3957573941"/>
              </p:ext>
            </p:extLst>
          </p:nvPr>
        </p:nvGraphicFramePr>
        <p:xfrm>
          <a:off x="3759896" y="334538"/>
          <a:ext cx="7728267" cy="6244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artoon of a person with glasses and a stick&#10;&#10;Description automatically generated">
            <a:extLst>
              <a:ext uri="{FF2B5EF4-FFF2-40B4-BE49-F238E27FC236}">
                <a16:creationId xmlns:a16="http://schemas.microsoft.com/office/drawing/2014/main" id="{F35013F0-B892-2E51-74D1-F248699B095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052417" y="4503806"/>
            <a:ext cx="2036417" cy="2713526"/>
          </a:xfrm>
          <a:prstGeom prst="rect">
            <a:avLst/>
          </a:prstGeom>
        </p:spPr>
      </p:pic>
    </p:spTree>
    <p:extLst>
      <p:ext uri="{BB962C8B-B14F-4D97-AF65-F5344CB8AC3E}">
        <p14:creationId xmlns:p14="http://schemas.microsoft.com/office/powerpoint/2010/main" val="18575381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7" name="Rectangle 26">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5054082" y="1298448"/>
            <a:ext cx="6068070" cy="4444430"/>
          </a:xfrm>
        </p:spPr>
        <p:txBody>
          <a:bodyPr vert="horz" lIns="91440" tIns="45720" rIns="91440" bIns="45720" rtlCol="0" anchor="b">
            <a:normAutofit/>
          </a:bodyPr>
          <a:lstStyle/>
          <a:p>
            <a:pPr algn="ctr"/>
            <a:r>
              <a:rPr lang="en-US" sz="8000" b="1" spc="-100" dirty="0">
                <a:latin typeface="Arial Rounded MT Bold" panose="020F0704030504030204" pitchFamily="34" charset="77"/>
              </a:rPr>
              <a:t>Thank You</a:t>
            </a:r>
            <a:br>
              <a:rPr lang="en-US" sz="7200" b="1" spc="-100" dirty="0">
                <a:latin typeface="Arial Rounded MT Bold" panose="020F0704030504030204" pitchFamily="34" charset="77"/>
              </a:rPr>
            </a:br>
            <a:br>
              <a:rPr lang="en-US" sz="7200" b="1" spc="-100" dirty="0">
                <a:latin typeface="Arial Rounded MT Bold" panose="020F0704030504030204" pitchFamily="34" charset="77"/>
              </a:rPr>
            </a:br>
            <a:r>
              <a:rPr lang="en-US" sz="6000" b="1" spc="-100" dirty="0">
                <a:latin typeface="Arial Rounded MT Bold" panose="020F0704030504030204" pitchFamily="34" charset="77"/>
              </a:rPr>
              <a:t>Questions?</a:t>
            </a:r>
            <a:br>
              <a:rPr lang="en-US" sz="6000" b="1" spc="-100" dirty="0">
                <a:latin typeface="Arial Rounded MT Bold" panose="020F0704030504030204" pitchFamily="34" charset="77"/>
              </a:rPr>
            </a:br>
            <a:endParaRPr lang="en-US" sz="6000" b="1" spc="-100" dirty="0">
              <a:latin typeface="Arial Rounded MT Bold" panose="020F0704030504030204" pitchFamily="34" charset="77"/>
            </a:endParaRPr>
          </a:p>
        </p:txBody>
      </p:sp>
      <p:sp>
        <p:nvSpPr>
          <p:cNvPr id="31" name="Rectangle 30">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Smiling Face with No Fill">
            <a:extLst>
              <a:ext uri="{FF2B5EF4-FFF2-40B4-BE49-F238E27FC236}">
                <a16:creationId xmlns:a16="http://schemas.microsoft.com/office/drawing/2014/main" id="{789933EF-68C1-B39B-C2E6-1F0887287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177" y="1695799"/>
            <a:ext cx="3458249" cy="3458249"/>
          </a:xfrm>
          <a:prstGeom prst="rect">
            <a:avLst/>
          </a:prstGeom>
        </p:spPr>
      </p:pic>
      <p:pic>
        <p:nvPicPr>
          <p:cNvPr id="8" name="Picture 7" descr="A cartoon of a person with her hand out&#10;&#10;Description automatically generated">
            <a:extLst>
              <a:ext uri="{FF2B5EF4-FFF2-40B4-BE49-F238E27FC236}">
                <a16:creationId xmlns:a16="http://schemas.microsoft.com/office/drawing/2014/main" id="{2B0B34F5-0910-4EDF-3046-FF08ECB0F0B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994507" y="2827349"/>
            <a:ext cx="3458249" cy="4030649"/>
          </a:xfrm>
          <a:prstGeom prst="rect">
            <a:avLst/>
          </a:prstGeom>
        </p:spPr>
      </p:pic>
    </p:spTree>
    <p:extLst>
      <p:ext uri="{BB962C8B-B14F-4D97-AF65-F5344CB8AC3E}">
        <p14:creationId xmlns:p14="http://schemas.microsoft.com/office/powerpoint/2010/main" val="8299080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0EA5-3AA6-5741-3076-26209E741732}"/>
              </a:ext>
            </a:extLst>
          </p:cNvPr>
          <p:cNvSpPr>
            <a:spLocks noGrp="1"/>
          </p:cNvSpPr>
          <p:nvPr>
            <p:ph type="title"/>
          </p:nvPr>
        </p:nvSpPr>
        <p:spPr>
          <a:xfrm>
            <a:off x="200722" y="2379765"/>
            <a:ext cx="3077737" cy="1049235"/>
          </a:xfrm>
        </p:spPr>
        <p:txBody>
          <a:bodyPr>
            <a:normAutofit fontScale="90000"/>
          </a:bodyPr>
          <a:lstStyle/>
          <a:p>
            <a:pPr algn="ctr"/>
            <a:r>
              <a:rPr lang="en-US" sz="4000" b="1" dirty="0">
                <a:latin typeface="Arial Rounded MT Bold" panose="020F0704030504030204" pitchFamily="34" charset="77"/>
              </a:rPr>
              <a:t>Introduction</a:t>
            </a:r>
          </a:p>
        </p:txBody>
      </p:sp>
      <p:graphicFrame>
        <p:nvGraphicFramePr>
          <p:cNvPr id="5" name="Content Placeholder 2">
            <a:extLst>
              <a:ext uri="{FF2B5EF4-FFF2-40B4-BE49-F238E27FC236}">
                <a16:creationId xmlns:a16="http://schemas.microsoft.com/office/drawing/2014/main" id="{663E8B35-40DC-6813-D30F-93B3EC307C2B}"/>
              </a:ext>
            </a:extLst>
          </p:cNvPr>
          <p:cNvGraphicFramePr>
            <a:graphicFrameLocks noGrp="1"/>
          </p:cNvGraphicFramePr>
          <p:nvPr>
            <p:ph idx="1"/>
            <p:extLst>
              <p:ext uri="{D42A27DB-BD31-4B8C-83A1-F6EECF244321}">
                <p14:modId xmlns:p14="http://schemas.microsoft.com/office/powerpoint/2010/main" val="537858089"/>
              </p:ext>
            </p:extLst>
          </p:nvPr>
        </p:nvGraphicFramePr>
        <p:xfrm>
          <a:off x="3858116" y="198783"/>
          <a:ext cx="7315200" cy="6218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cartoon of a person with glasses and a stick&#10;&#10;Description automatically generated">
            <a:extLst>
              <a:ext uri="{FF2B5EF4-FFF2-40B4-BE49-F238E27FC236}">
                <a16:creationId xmlns:a16="http://schemas.microsoft.com/office/drawing/2014/main" id="{697D57D0-470F-A651-327F-D64F1F620C4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59791" y="4047281"/>
            <a:ext cx="2193894" cy="2923363"/>
          </a:xfrm>
          <a:prstGeom prst="rect">
            <a:avLst/>
          </a:prstGeom>
        </p:spPr>
      </p:pic>
    </p:spTree>
    <p:extLst>
      <p:ext uri="{BB962C8B-B14F-4D97-AF65-F5344CB8AC3E}">
        <p14:creationId xmlns:p14="http://schemas.microsoft.com/office/powerpoint/2010/main" val="1450562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A221-1E6B-9EEE-1531-00EDACC8451A}"/>
              </a:ext>
            </a:extLst>
          </p:cNvPr>
          <p:cNvSpPr>
            <a:spLocks noGrp="1"/>
          </p:cNvSpPr>
          <p:nvPr>
            <p:ph type="title"/>
          </p:nvPr>
        </p:nvSpPr>
        <p:spPr>
          <a:xfrm>
            <a:off x="252919" y="1123838"/>
            <a:ext cx="2947482" cy="3699954"/>
          </a:xfrm>
        </p:spPr>
        <p:txBody>
          <a:bodyPr>
            <a:normAutofit/>
          </a:bodyPr>
          <a:lstStyle/>
          <a:p>
            <a:pPr algn="ctr"/>
            <a:r>
              <a:rPr lang="en-US" sz="4000" b="1" dirty="0">
                <a:latin typeface="Arial Rounded MT Bold" panose="020F0704030504030204" pitchFamily="34" charset="77"/>
              </a:rPr>
              <a:t>Objectives</a:t>
            </a:r>
          </a:p>
        </p:txBody>
      </p:sp>
      <p:graphicFrame>
        <p:nvGraphicFramePr>
          <p:cNvPr id="5" name="Content Placeholder 2">
            <a:extLst>
              <a:ext uri="{FF2B5EF4-FFF2-40B4-BE49-F238E27FC236}">
                <a16:creationId xmlns:a16="http://schemas.microsoft.com/office/drawing/2014/main" id="{6417CDF9-0A61-8B3D-84A3-959672D9F02E}"/>
              </a:ext>
            </a:extLst>
          </p:cNvPr>
          <p:cNvGraphicFramePr>
            <a:graphicFrameLocks noGrp="1"/>
          </p:cNvGraphicFramePr>
          <p:nvPr>
            <p:ph idx="1"/>
            <p:extLst>
              <p:ext uri="{D42A27DB-BD31-4B8C-83A1-F6EECF244321}">
                <p14:modId xmlns:p14="http://schemas.microsoft.com/office/powerpoint/2010/main" val="4089422781"/>
              </p:ext>
            </p:extLst>
          </p:nvPr>
        </p:nvGraphicFramePr>
        <p:xfrm>
          <a:off x="4426619" y="731975"/>
          <a:ext cx="7071851" cy="5394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cartoon of a person with glasses and a stick&#10;&#10;Description automatically generated">
            <a:extLst>
              <a:ext uri="{FF2B5EF4-FFF2-40B4-BE49-F238E27FC236}">
                <a16:creationId xmlns:a16="http://schemas.microsoft.com/office/drawing/2014/main" id="{48C1B002-552F-AEF5-F993-454BC0A5A4A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93530" y="4047281"/>
            <a:ext cx="2193894" cy="2923363"/>
          </a:xfrm>
          <a:prstGeom prst="rect">
            <a:avLst/>
          </a:prstGeom>
        </p:spPr>
      </p:pic>
    </p:spTree>
    <p:extLst>
      <p:ext uri="{BB962C8B-B14F-4D97-AF65-F5344CB8AC3E}">
        <p14:creationId xmlns:p14="http://schemas.microsoft.com/office/powerpoint/2010/main" val="12425836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057448F-1E9A-054A-0CBA-B8A6C8A15BE1}"/>
              </a:ext>
            </a:extLst>
          </p:cNvPr>
          <p:cNvSpPr>
            <a:spLocks noGrp="1"/>
          </p:cNvSpPr>
          <p:nvPr>
            <p:ph type="title"/>
          </p:nvPr>
        </p:nvSpPr>
        <p:spPr>
          <a:xfrm>
            <a:off x="635039" y="5423352"/>
            <a:ext cx="10908667" cy="1021405"/>
          </a:xfrm>
        </p:spPr>
        <p:txBody>
          <a:bodyPr>
            <a:normAutofit/>
          </a:bodyPr>
          <a:lstStyle/>
          <a:p>
            <a:pPr algn="ctr"/>
            <a:r>
              <a:rPr lang="en-US" sz="4000" b="1" dirty="0">
                <a:latin typeface="Arial Rounded MT Bold" panose="020F0704030504030204" pitchFamily="34" charset="77"/>
              </a:rPr>
              <a:t>Dataset Selection</a:t>
            </a:r>
          </a:p>
        </p:txBody>
      </p:sp>
      <p:sp>
        <p:nvSpPr>
          <p:cNvPr id="36" name="Rectangle 35">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0" name="Content Placeholder 2">
            <a:extLst>
              <a:ext uri="{FF2B5EF4-FFF2-40B4-BE49-F238E27FC236}">
                <a16:creationId xmlns:a16="http://schemas.microsoft.com/office/drawing/2014/main" id="{99AF9F5F-84D2-FEF6-CE5F-6FCB4836928D}"/>
              </a:ext>
            </a:extLst>
          </p:cNvPr>
          <p:cNvGraphicFramePr>
            <a:graphicFrameLocks noGrp="1"/>
          </p:cNvGraphicFramePr>
          <p:nvPr>
            <p:ph idx="1"/>
            <p:extLst>
              <p:ext uri="{D42A27DB-BD31-4B8C-83A1-F6EECF244321}">
                <p14:modId xmlns:p14="http://schemas.microsoft.com/office/powerpoint/2010/main" val="3042160744"/>
              </p:ext>
            </p:extLst>
          </p:nvPr>
        </p:nvGraphicFramePr>
        <p:xfrm>
          <a:off x="251790" y="578966"/>
          <a:ext cx="11675167" cy="4271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cartoon of a person with glasses and a stick&#10;&#10;Description automatically generated">
            <a:extLst>
              <a:ext uri="{FF2B5EF4-FFF2-40B4-BE49-F238E27FC236}">
                <a16:creationId xmlns:a16="http://schemas.microsoft.com/office/drawing/2014/main" id="{1F57457D-B6FB-2264-0858-1C1E27CDE4E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99548" y="4060533"/>
            <a:ext cx="2115930" cy="2819476"/>
          </a:xfrm>
          <a:prstGeom prst="rect">
            <a:avLst/>
          </a:prstGeom>
        </p:spPr>
      </p:pic>
    </p:spTree>
    <p:extLst>
      <p:ext uri="{BB962C8B-B14F-4D97-AF65-F5344CB8AC3E}">
        <p14:creationId xmlns:p14="http://schemas.microsoft.com/office/powerpoint/2010/main" val="15279058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252919" y="2266122"/>
            <a:ext cx="2947482" cy="3988904"/>
          </a:xfrm>
        </p:spPr>
        <p:txBody>
          <a:bodyPr>
            <a:normAutofit/>
          </a:bodyPr>
          <a:lstStyle/>
          <a:p>
            <a:r>
              <a:rPr lang="en-US" sz="3300" b="1" dirty="0">
                <a:latin typeface="Arial Rounded MT Bold" panose="020F0704030504030204" pitchFamily="34" charset="77"/>
              </a:rPr>
              <a:t>Methodology</a:t>
            </a:r>
          </a:p>
        </p:txBody>
      </p:sp>
      <p:sp>
        <p:nvSpPr>
          <p:cNvPr id="14" name="Rectangle 13">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8780C9C4-A8A6-4AD4-307F-6B319279A094}"/>
              </a:ext>
            </a:extLst>
          </p:cNvPr>
          <p:cNvGraphicFramePr>
            <a:graphicFrameLocks noGrp="1"/>
          </p:cNvGraphicFramePr>
          <p:nvPr>
            <p:ph idx="1"/>
            <p:extLst>
              <p:ext uri="{D42A27DB-BD31-4B8C-83A1-F6EECF244321}">
                <p14:modId xmlns:p14="http://schemas.microsoft.com/office/powerpoint/2010/main" val="598651666"/>
              </p:ext>
            </p:extLst>
          </p:nvPr>
        </p:nvGraphicFramePr>
        <p:xfrm>
          <a:off x="3780263" y="223024"/>
          <a:ext cx="7792411" cy="617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artoon of a person with glasses and a stick&#10;&#10;Description automatically generated">
            <a:extLst>
              <a:ext uri="{FF2B5EF4-FFF2-40B4-BE49-F238E27FC236}">
                <a16:creationId xmlns:a16="http://schemas.microsoft.com/office/drawing/2014/main" id="{DD0D4FD7-6697-96EE-A9E9-4BFE78B43AB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819966" y="53090"/>
            <a:ext cx="2193894" cy="2923363"/>
          </a:xfrm>
          <a:prstGeom prst="rect">
            <a:avLst/>
          </a:prstGeom>
        </p:spPr>
      </p:pic>
      <p:sp>
        <p:nvSpPr>
          <p:cNvPr id="6" name="Rectangle 5">
            <a:extLst>
              <a:ext uri="{FF2B5EF4-FFF2-40B4-BE49-F238E27FC236}">
                <a16:creationId xmlns:a16="http://schemas.microsoft.com/office/drawing/2014/main" id="{E6859F23-9D61-3E2E-FE34-224FB0268774}"/>
              </a:ext>
            </a:extLst>
          </p:cNvPr>
          <p:cNvSpPr/>
          <p:nvPr/>
        </p:nvSpPr>
        <p:spPr>
          <a:xfrm>
            <a:off x="1921565" y="2849217"/>
            <a:ext cx="1378226" cy="29154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545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90">
                                          <p:stCondLst>
                                            <p:cond delay="0"/>
                                          </p:stCondLst>
                                        </p:cTn>
                                        <p:tgtEl>
                                          <p:spTgt spid="4"/>
                                        </p:tgtEl>
                                      </p:cBhvr>
                                    </p:animEffect>
                                    <p:anim calcmode="lin" valueType="num">
                                      <p:cBhvr>
                                        <p:cTn id="12"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7" dur="13">
                                          <p:stCondLst>
                                            <p:cond delay="325"/>
                                          </p:stCondLst>
                                        </p:cTn>
                                        <p:tgtEl>
                                          <p:spTgt spid="4"/>
                                        </p:tgtEl>
                                      </p:cBhvr>
                                      <p:to x="100000" y="60000"/>
                                    </p:animScale>
                                    <p:animScale>
                                      <p:cBhvr>
                                        <p:cTn id="18" dur="83" decel="50000">
                                          <p:stCondLst>
                                            <p:cond delay="338"/>
                                          </p:stCondLst>
                                        </p:cTn>
                                        <p:tgtEl>
                                          <p:spTgt spid="4"/>
                                        </p:tgtEl>
                                      </p:cBhvr>
                                      <p:to x="100000" y="100000"/>
                                    </p:animScale>
                                    <p:animScale>
                                      <p:cBhvr>
                                        <p:cTn id="19" dur="13">
                                          <p:stCondLst>
                                            <p:cond delay="656"/>
                                          </p:stCondLst>
                                        </p:cTn>
                                        <p:tgtEl>
                                          <p:spTgt spid="4"/>
                                        </p:tgtEl>
                                      </p:cBhvr>
                                      <p:to x="100000" y="80000"/>
                                    </p:animScale>
                                    <p:animScale>
                                      <p:cBhvr>
                                        <p:cTn id="20" dur="83" decel="50000">
                                          <p:stCondLst>
                                            <p:cond delay="669"/>
                                          </p:stCondLst>
                                        </p:cTn>
                                        <p:tgtEl>
                                          <p:spTgt spid="4"/>
                                        </p:tgtEl>
                                      </p:cBhvr>
                                      <p:to x="100000" y="100000"/>
                                    </p:animScale>
                                    <p:animScale>
                                      <p:cBhvr>
                                        <p:cTn id="21" dur="13">
                                          <p:stCondLst>
                                            <p:cond delay="821"/>
                                          </p:stCondLst>
                                        </p:cTn>
                                        <p:tgtEl>
                                          <p:spTgt spid="4"/>
                                        </p:tgtEl>
                                      </p:cBhvr>
                                      <p:to x="100000" y="90000"/>
                                    </p:animScale>
                                    <p:animScale>
                                      <p:cBhvr>
                                        <p:cTn id="22" dur="83" decel="50000">
                                          <p:stCondLst>
                                            <p:cond delay="834"/>
                                          </p:stCondLst>
                                        </p:cTn>
                                        <p:tgtEl>
                                          <p:spTgt spid="4"/>
                                        </p:tgtEl>
                                      </p:cBhvr>
                                      <p:to x="100000" y="100000"/>
                                    </p:animScale>
                                    <p:animScale>
                                      <p:cBhvr>
                                        <p:cTn id="23" dur="13">
                                          <p:stCondLst>
                                            <p:cond delay="904"/>
                                          </p:stCondLst>
                                        </p:cTn>
                                        <p:tgtEl>
                                          <p:spTgt spid="4"/>
                                        </p:tgtEl>
                                      </p:cBhvr>
                                      <p:to x="100000" y="95000"/>
                                    </p:animScale>
                                    <p:animScale>
                                      <p:cBhvr>
                                        <p:cTn id="24" dur="83" decel="50000">
                                          <p:stCondLst>
                                            <p:cond delay="917"/>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DC24-FB54-3EBA-FAE9-27DF2308B506}"/>
              </a:ext>
            </a:extLst>
          </p:cNvPr>
          <p:cNvSpPr>
            <a:spLocks noGrp="1"/>
          </p:cNvSpPr>
          <p:nvPr>
            <p:ph type="title"/>
          </p:nvPr>
        </p:nvSpPr>
        <p:spPr>
          <a:xfrm>
            <a:off x="0" y="1123837"/>
            <a:ext cx="3468029" cy="4601183"/>
          </a:xfrm>
        </p:spPr>
        <p:txBody>
          <a:bodyPr>
            <a:normAutofit/>
          </a:bodyPr>
          <a:lstStyle/>
          <a:p>
            <a:pPr algn="ctr">
              <a:lnSpc>
                <a:spcPct val="100000"/>
              </a:lnSpc>
            </a:pPr>
            <a:r>
              <a:rPr lang="en-US" b="1" dirty="0">
                <a:latin typeface="Arial Rounded MT Bold" panose="020F0704030504030204" pitchFamily="34" charset="77"/>
              </a:rPr>
              <a:t>Data Preprocessing</a:t>
            </a:r>
          </a:p>
        </p:txBody>
      </p:sp>
      <p:graphicFrame>
        <p:nvGraphicFramePr>
          <p:cNvPr id="5" name="Content Placeholder 2">
            <a:extLst>
              <a:ext uri="{FF2B5EF4-FFF2-40B4-BE49-F238E27FC236}">
                <a16:creationId xmlns:a16="http://schemas.microsoft.com/office/drawing/2014/main" id="{FD0EF13E-2702-416D-C3DA-43AC5B64FBB9}"/>
              </a:ext>
            </a:extLst>
          </p:cNvPr>
          <p:cNvGraphicFramePr>
            <a:graphicFrameLocks noGrp="1"/>
          </p:cNvGraphicFramePr>
          <p:nvPr>
            <p:ph idx="1"/>
            <p:extLst>
              <p:ext uri="{D42A27DB-BD31-4B8C-83A1-F6EECF244321}">
                <p14:modId xmlns:p14="http://schemas.microsoft.com/office/powerpoint/2010/main" val="3592448621"/>
              </p:ext>
            </p:extLst>
          </p:nvPr>
        </p:nvGraphicFramePr>
        <p:xfrm>
          <a:off x="3657599" y="864107"/>
          <a:ext cx="8322365" cy="5205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artoon of a person with glasses and a stick&#10;&#10;Description automatically generated">
            <a:extLst>
              <a:ext uri="{FF2B5EF4-FFF2-40B4-BE49-F238E27FC236}">
                <a16:creationId xmlns:a16="http://schemas.microsoft.com/office/drawing/2014/main" id="{09879F23-439A-32BB-A942-3D7CA5CD315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634435" y="4607814"/>
            <a:ext cx="2193894" cy="2923363"/>
          </a:xfrm>
          <a:prstGeom prst="rect">
            <a:avLst/>
          </a:prstGeom>
        </p:spPr>
      </p:pic>
    </p:spTree>
    <p:extLst>
      <p:ext uri="{BB962C8B-B14F-4D97-AF65-F5344CB8AC3E}">
        <p14:creationId xmlns:p14="http://schemas.microsoft.com/office/powerpoint/2010/main" val="380193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AD321-84DC-C635-343A-BDCB5491F481}"/>
              </a:ext>
            </a:extLst>
          </p:cNvPr>
          <p:cNvSpPr>
            <a:spLocks noGrp="1"/>
          </p:cNvSpPr>
          <p:nvPr>
            <p:ph type="title"/>
          </p:nvPr>
        </p:nvSpPr>
        <p:spPr>
          <a:xfrm>
            <a:off x="8895775" y="1123838"/>
            <a:ext cx="2947482" cy="3262632"/>
          </a:xfrm>
        </p:spPr>
        <p:txBody>
          <a:bodyPr>
            <a:normAutofit/>
          </a:bodyPr>
          <a:lstStyle/>
          <a:p>
            <a:r>
              <a:rPr lang="en-US" b="1" dirty="0">
                <a:latin typeface="Arial Rounded MT Bold" panose="020F0704030504030204" pitchFamily="34" charset="77"/>
              </a:rPr>
              <a:t>CNN for Feature Extraction</a:t>
            </a:r>
          </a:p>
        </p:txBody>
      </p:sp>
      <p:sp>
        <p:nvSpPr>
          <p:cNvPr id="13" name="Rectangle 12">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Content Placeholder 2">
            <a:extLst>
              <a:ext uri="{FF2B5EF4-FFF2-40B4-BE49-F238E27FC236}">
                <a16:creationId xmlns:a16="http://schemas.microsoft.com/office/drawing/2014/main" id="{1937531D-2899-85FA-BD72-9A571CD08CFA}"/>
              </a:ext>
            </a:extLst>
          </p:cNvPr>
          <p:cNvGraphicFramePr>
            <a:graphicFrameLocks noGrp="1"/>
          </p:cNvGraphicFramePr>
          <p:nvPr>
            <p:ph idx="1"/>
            <p:extLst>
              <p:ext uri="{D42A27DB-BD31-4B8C-83A1-F6EECF244321}">
                <p14:modId xmlns:p14="http://schemas.microsoft.com/office/powerpoint/2010/main" val="532943013"/>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artoon of a person with glasses and a stick&#10;&#10;Description automatically generated">
            <a:extLst>
              <a:ext uri="{FF2B5EF4-FFF2-40B4-BE49-F238E27FC236}">
                <a16:creationId xmlns:a16="http://schemas.microsoft.com/office/drawing/2014/main" id="{7E15BA6B-D9A8-3EB5-0A3F-D2B9E8BFD02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8810493" y="4008996"/>
            <a:ext cx="2215315" cy="2951906"/>
          </a:xfrm>
          <a:prstGeom prst="rect">
            <a:avLst/>
          </a:prstGeom>
        </p:spPr>
      </p:pic>
    </p:spTree>
    <p:extLst>
      <p:ext uri="{BB962C8B-B14F-4D97-AF65-F5344CB8AC3E}">
        <p14:creationId xmlns:p14="http://schemas.microsoft.com/office/powerpoint/2010/main" val="5169536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troduction to DenseNets (Dense CNN) - Analytics Vidhya">
            <a:extLst>
              <a:ext uri="{FF2B5EF4-FFF2-40B4-BE49-F238E27FC236}">
                <a16:creationId xmlns:a16="http://schemas.microsoft.com/office/drawing/2014/main" id="{D5355596-5D79-961F-A983-2313F9A0CB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828"/>
          <a:stretch/>
        </p:blipFill>
        <p:spPr bwMode="auto">
          <a:xfrm>
            <a:off x="531459" y="980660"/>
            <a:ext cx="11235056" cy="482379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7" descr="A cartoon of a person with glasses and a stick&#10;&#10;Description automatically generated">
            <a:extLst>
              <a:ext uri="{FF2B5EF4-FFF2-40B4-BE49-F238E27FC236}">
                <a16:creationId xmlns:a16="http://schemas.microsoft.com/office/drawing/2014/main" id="{CF4A2CC8-6A7F-4231-B457-CCB38038D0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97216" y="4846652"/>
            <a:ext cx="1981859" cy="2640826"/>
          </a:xfrm>
          <a:prstGeom prst="rect">
            <a:avLst/>
          </a:prstGeom>
        </p:spPr>
      </p:pic>
    </p:spTree>
    <p:extLst>
      <p:ext uri="{BB962C8B-B14F-4D97-AF65-F5344CB8AC3E}">
        <p14:creationId xmlns:p14="http://schemas.microsoft.com/office/powerpoint/2010/main" val="3596112500"/>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9553</TotalTime>
  <Words>1265</Words>
  <Application>Microsoft Macintosh PowerPoint</Application>
  <PresentationFormat>Widescreen</PresentationFormat>
  <Paragraphs>180</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Rounded MT Bold</vt:lpstr>
      <vt:lpstr>Corbel</vt:lpstr>
      <vt:lpstr>Helvetica</vt:lpstr>
      <vt:lpstr>Wingdings 2</vt:lpstr>
      <vt:lpstr>Frame</vt:lpstr>
      <vt:lpstr>Image Caption Generation using CNN and LSTM  DATA612-DEEP learning Summer24  Date: 05  Aug  2024</vt:lpstr>
      <vt:lpstr>Table of Contents</vt:lpstr>
      <vt:lpstr>Introduction</vt:lpstr>
      <vt:lpstr>Objectives</vt:lpstr>
      <vt:lpstr>Dataset Selection</vt:lpstr>
      <vt:lpstr>Methodology</vt:lpstr>
      <vt:lpstr>Data Preprocessing</vt:lpstr>
      <vt:lpstr>CNN for Feature Extraction</vt:lpstr>
      <vt:lpstr>PowerPoint Presentation</vt:lpstr>
      <vt:lpstr>LSTM for Sequence Prediction</vt:lpstr>
      <vt:lpstr>LSTM and Attention Mechanism Architecture</vt:lpstr>
      <vt:lpstr>Attention Mechanism</vt:lpstr>
      <vt:lpstr>Model Architecture</vt:lpstr>
      <vt:lpstr>Training the Model</vt:lpstr>
      <vt:lpstr>Challenges and Solution</vt:lpstr>
      <vt:lpstr>Results</vt:lpstr>
      <vt:lpstr>Generated Captions with BLEU score</vt:lpstr>
      <vt:lpstr>PowerPoint Presentation</vt:lpstr>
      <vt:lpstr>PowerPoint Presentation</vt:lpstr>
      <vt:lpstr>Analysis and Discussions</vt:lpstr>
      <vt:lpstr>Potential Applications</vt:lpstr>
      <vt:lpstr>Conclusion and  Future Work</vt:lpstr>
      <vt:lpstr>Thank You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Generation using CNN and LSTM</dc:title>
  <dc:creator>Swathi Baskaran</dc:creator>
  <cp:lastModifiedBy>Swathi Baskaran</cp:lastModifiedBy>
  <cp:revision>18</cp:revision>
  <dcterms:created xsi:type="dcterms:W3CDTF">2024-08-05T14:55:36Z</dcterms:created>
  <dcterms:modified xsi:type="dcterms:W3CDTF">2024-08-13T23:43:40Z</dcterms:modified>
</cp:coreProperties>
</file>